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b" ContentType="application/vnd.ms-excel.sheet.binary.macroEnabled.12"/>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2.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Layouts/slideLayout3.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slideLayouts/slideLayout4.xml" ContentType="application/vnd.openxmlformats-officedocument.presentationml.slideLayout+xml"/>
  <Override PartName="/ppt/theme/theme4.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slideLayouts/slideLayout5.xml" ContentType="application/vnd.openxmlformats-officedocument.presentationml.slideLayout+xml"/>
  <Override PartName="/ppt/theme/theme5.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6.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7.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slideLayouts/slideLayout20.xml" ContentType="application/vnd.openxmlformats-officedocument.presentationml.slideLayout+xml"/>
  <Override PartName="/ppt/theme/theme8.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slideLayouts/slideLayout21.xml" ContentType="application/vnd.openxmlformats-officedocument.presentationml.slideLayout+xml"/>
  <Override PartName="/ppt/theme/theme9.xml" ContentType="application/vnd.openxmlformats-officedocument.theme+xml"/>
  <Override PartName="/ppt/tags/tag18.xml" ContentType="application/vnd.openxmlformats-officedocument.presentationml.tags+xml"/>
  <Override PartName="/ppt/tags/tag19.xml" ContentType="application/vnd.openxmlformats-officedocument.presentationml.tags+xml"/>
  <Override PartName="/ppt/theme/theme10.xml" ContentType="application/vnd.openxmlformats-officedocument.theme+xml"/>
  <Override PartName="/ppt/theme/theme11.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notesSlides/notesSlide1.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2.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charts/chart3.xml" ContentType="application/vnd.openxmlformats-officedocument.drawingml.chart+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charts/chart4.xml" ContentType="application/vnd.openxmlformats-officedocument.drawingml.chart+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notesSlides/notesSlide3.xml" ContentType="application/vnd.openxmlformats-officedocument.presentationml.notesSlide+xml"/>
  <Override PartName="/ppt/charts/chart5.xml" ContentType="application/vnd.openxmlformats-officedocument.drawingml.chart+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notesSlides/notesSlide4.xml" ContentType="application/vnd.openxmlformats-officedocument.presentationml.notesSlide+xml"/>
  <Override PartName="/ppt/charts/chart6.xml" ContentType="application/vnd.openxmlformats-officedocument.drawingml.chart+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charts/chart7.xml" ContentType="application/vnd.openxmlformats-officedocument.drawingml.chart+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charts/chart8.xml" ContentType="application/vnd.openxmlformats-officedocument.drawingml.chart+xml"/>
  <Override PartName="/ppt/charts/chart9.xml" ContentType="application/vnd.openxmlformats-officedocument.drawingml.chart+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charts/chart10.xml" ContentType="application/vnd.openxmlformats-officedocument.drawingml.chart+xml"/>
  <Override PartName="/ppt/charts/chart11.xml" ContentType="application/vnd.openxmlformats-officedocument.drawingml.chart+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charts/chart15.xml" ContentType="application/vnd.openxmlformats-officedocument.drawingml.chart+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notesSlides/notesSlide5.xml" ContentType="application/vnd.openxmlformats-officedocument.presentationml.notesSlide+xml"/>
  <Override PartName="/ppt/charts/chart16.xml" ContentType="application/vnd.openxmlformats-officedocument.drawingml.chart+xml"/>
  <Override PartName="/ppt/tags/tag380.xml" ContentType="application/vnd.openxmlformats-officedocument.presentationml.tags+xml"/>
  <Override PartName="/ppt/tags/tag381.xml" ContentType="application/vnd.openxmlformats-officedocument.presentationml.tags+xml"/>
  <Override PartName="/ppt/notesSlides/notesSlide6.xml" ContentType="application/vnd.openxmlformats-officedocument.presentationml.notesSlide+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notesSlides/notesSlide7.xml" ContentType="application/vnd.openxmlformats-officedocument.presentationml.notesSlide+xml"/>
  <Override PartName="/ppt/charts/chart17.xml" ContentType="application/vnd.openxmlformats-officedocument.drawingml.chart+xml"/>
  <Override PartName="/ppt/charts/chart18.xml" ContentType="application/vnd.openxmlformats-officedocument.drawingml.chart+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charts/chart19.xml" ContentType="application/vnd.openxmlformats-officedocument.drawingml.chart+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charts/chart20.xml" ContentType="application/vnd.openxmlformats-officedocument.drawingml.chart+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charts/chart21.xml" ContentType="application/vnd.openxmlformats-officedocument.drawingml.chart+xml"/>
  <Override PartName="/ppt/charts/chart22.xml" ContentType="application/vnd.openxmlformats-officedocument.drawingml.chart+xml"/>
  <Override PartName="/ppt/theme/themeOverride1.xml" ContentType="application/vnd.openxmlformats-officedocument.themeOverride+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charts/chart23.xml" ContentType="application/vnd.openxmlformats-officedocument.drawingml.chart+xml"/>
  <Override PartName="/ppt/charts/chart24.xml" ContentType="application/vnd.openxmlformats-officedocument.drawingml.chart+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charts/chart25.xml" ContentType="application/vnd.openxmlformats-officedocument.drawingml.chart+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charts/chart26.xml" ContentType="application/vnd.openxmlformats-officedocument.drawingml.chart+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407" r:id="rId4"/>
    <p:sldMasterId id="2147485440" r:id="rId5"/>
    <p:sldMasterId id="2147485442" r:id="rId6"/>
    <p:sldMasterId id="2147485446" r:id="rId7"/>
    <p:sldMasterId id="2147485448" r:id="rId8"/>
    <p:sldMasterId id="2147485454" r:id="rId9"/>
    <p:sldMasterId id="2147485473" r:id="rId10"/>
    <p:sldMasterId id="2147485476" r:id="rId11"/>
    <p:sldMasterId id="2147485478" r:id="rId12"/>
  </p:sldMasterIdLst>
  <p:notesMasterIdLst>
    <p:notesMasterId r:id="rId47"/>
  </p:notesMasterIdLst>
  <p:handoutMasterIdLst>
    <p:handoutMasterId r:id="rId48"/>
  </p:handoutMasterIdLst>
  <p:sldIdLst>
    <p:sldId id="1115" r:id="rId13"/>
    <p:sldId id="2147473206" r:id="rId14"/>
    <p:sldId id="1681" r:id="rId15"/>
    <p:sldId id="2147473183" r:id="rId16"/>
    <p:sldId id="1682" r:id="rId17"/>
    <p:sldId id="1728" r:id="rId18"/>
    <p:sldId id="1670" r:id="rId19"/>
    <p:sldId id="1671" r:id="rId20"/>
    <p:sldId id="1736" r:id="rId21"/>
    <p:sldId id="1456" r:id="rId22"/>
    <p:sldId id="1673" r:id="rId23"/>
    <p:sldId id="1674" r:id="rId24"/>
    <p:sldId id="1713" r:id="rId25"/>
    <p:sldId id="1715" r:id="rId26"/>
    <p:sldId id="2147473150" r:id="rId27"/>
    <p:sldId id="2147473179" r:id="rId28"/>
    <p:sldId id="2147473186" r:id="rId29"/>
    <p:sldId id="2147473187" r:id="rId30"/>
    <p:sldId id="2147473205" r:id="rId31"/>
    <p:sldId id="2147473189" r:id="rId32"/>
    <p:sldId id="2147473190" r:id="rId33"/>
    <p:sldId id="2147473158" r:id="rId34"/>
    <p:sldId id="2147473194" r:id="rId35"/>
    <p:sldId id="2147473195" r:id="rId36"/>
    <p:sldId id="2147473196" r:id="rId37"/>
    <p:sldId id="2147473197" r:id="rId38"/>
    <p:sldId id="2147473198" r:id="rId39"/>
    <p:sldId id="2147473199" r:id="rId40"/>
    <p:sldId id="2147473200" r:id="rId41"/>
    <p:sldId id="2147473201" r:id="rId42"/>
    <p:sldId id="2147473202" r:id="rId43"/>
    <p:sldId id="2147473204" r:id="rId44"/>
    <p:sldId id="2147473203" r:id="rId45"/>
    <p:sldId id="1577" r:id="rId46"/>
  </p:sldIdLst>
  <p:sldSz cx="13315950" cy="7489825"/>
  <p:notesSz cx="6797675" cy="9926638"/>
  <p:custDataLst>
    <p:tags r:id="rId49"/>
  </p:custDataLst>
  <p:defaultTextStyle>
    <a:defPPr>
      <a:defRPr lang="es-UY"/>
    </a:defPPr>
    <a:lvl1pPr marL="0" algn="l" defTabSz="756447" rtl="0" eaLnBrk="1" latinLnBrk="0" hangingPunct="1">
      <a:defRPr sz="2000" kern="1200">
        <a:solidFill>
          <a:schemeClr val="tx1"/>
        </a:solidFill>
        <a:latin typeface="+mn-lt"/>
        <a:ea typeface="+mn-ea"/>
        <a:cs typeface="+mn-cs"/>
      </a:defRPr>
    </a:lvl1pPr>
    <a:lvl2pPr marL="378209" algn="l" defTabSz="756447" rtl="0" eaLnBrk="1" latinLnBrk="0" hangingPunct="1">
      <a:defRPr sz="2000" kern="1200">
        <a:solidFill>
          <a:schemeClr val="tx1"/>
        </a:solidFill>
        <a:latin typeface="+mn-lt"/>
        <a:ea typeface="+mn-ea"/>
        <a:cs typeface="+mn-cs"/>
      </a:defRPr>
    </a:lvl2pPr>
    <a:lvl3pPr marL="756447" algn="l" defTabSz="756447" rtl="0" eaLnBrk="1" latinLnBrk="0" hangingPunct="1">
      <a:defRPr sz="2000" kern="1200">
        <a:solidFill>
          <a:schemeClr val="tx1"/>
        </a:solidFill>
        <a:latin typeface="+mn-lt"/>
        <a:ea typeface="+mn-ea"/>
        <a:cs typeface="+mn-cs"/>
      </a:defRPr>
    </a:lvl3pPr>
    <a:lvl4pPr marL="1134677" algn="l" defTabSz="756447" rtl="0" eaLnBrk="1" latinLnBrk="0" hangingPunct="1">
      <a:defRPr sz="2000" kern="1200">
        <a:solidFill>
          <a:schemeClr val="tx1"/>
        </a:solidFill>
        <a:latin typeface="+mn-lt"/>
        <a:ea typeface="+mn-ea"/>
        <a:cs typeface="+mn-cs"/>
      </a:defRPr>
    </a:lvl4pPr>
    <a:lvl5pPr marL="1512926" algn="l" defTabSz="756447" rtl="0" eaLnBrk="1" latinLnBrk="0" hangingPunct="1">
      <a:defRPr sz="2000" kern="1200">
        <a:solidFill>
          <a:schemeClr val="tx1"/>
        </a:solidFill>
        <a:latin typeface="+mn-lt"/>
        <a:ea typeface="+mn-ea"/>
        <a:cs typeface="+mn-cs"/>
      </a:defRPr>
    </a:lvl5pPr>
    <a:lvl6pPr marL="1891124" algn="l" defTabSz="756447" rtl="0" eaLnBrk="1" latinLnBrk="0" hangingPunct="1">
      <a:defRPr sz="2000" kern="1200">
        <a:solidFill>
          <a:schemeClr val="tx1"/>
        </a:solidFill>
        <a:latin typeface="+mn-lt"/>
        <a:ea typeface="+mn-ea"/>
        <a:cs typeface="+mn-cs"/>
      </a:defRPr>
    </a:lvl6pPr>
    <a:lvl7pPr marL="2269365" algn="l" defTabSz="756447" rtl="0" eaLnBrk="1" latinLnBrk="0" hangingPunct="1">
      <a:defRPr sz="2000" kern="1200">
        <a:solidFill>
          <a:schemeClr val="tx1"/>
        </a:solidFill>
        <a:latin typeface="+mn-lt"/>
        <a:ea typeface="+mn-ea"/>
        <a:cs typeface="+mn-cs"/>
      </a:defRPr>
    </a:lvl7pPr>
    <a:lvl8pPr marL="2647564" algn="l" defTabSz="756447" rtl="0" eaLnBrk="1" latinLnBrk="0" hangingPunct="1">
      <a:defRPr sz="2000" kern="1200">
        <a:solidFill>
          <a:schemeClr val="tx1"/>
        </a:solidFill>
        <a:latin typeface="+mn-lt"/>
        <a:ea typeface="+mn-ea"/>
        <a:cs typeface="+mn-cs"/>
      </a:defRPr>
    </a:lvl8pPr>
    <a:lvl9pPr marL="3025815" algn="l" defTabSz="756447"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14" userDrawn="1">
          <p15:clr>
            <a:srgbClr val="A4A3A4"/>
          </p15:clr>
        </p15:guide>
        <p15:guide id="2" pos="41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abiana Riva" initials="FR" lastIdx="3" clrIdx="0"/>
  <p:cmAuthor id="1" name="Rivoir Andrea" initials="RA" lastIdx="1" clrIdx="1">
    <p:extLst>
      <p:ext uri="{19B8F6BF-5375-455C-9EA6-DF929625EA0E}">
        <p15:presenceInfo xmlns:p15="http://schemas.microsoft.com/office/powerpoint/2012/main" userId="S::arivoir@ancap.com.uy::ce262e0e-172c-4f71-bfc8-56d6a48b9b2a" providerId="AD"/>
      </p:ext>
    </p:extLst>
  </p:cmAuthor>
  <p:cmAuthor id="2" name="Stipanicic Alejandro" initials="SA" lastIdx="1" clrIdx="2">
    <p:extLst>
      <p:ext uri="{19B8F6BF-5375-455C-9EA6-DF929625EA0E}">
        <p15:presenceInfo xmlns:p15="http://schemas.microsoft.com/office/powerpoint/2012/main" userId="S::astipanicic@ancap.com.uy::45bbde06-72d2-46d7-95a6-dbe7a02952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CC99"/>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59" autoAdjust="0"/>
    <p:restoredTop sz="94343" autoAdjust="0"/>
  </p:normalViewPr>
  <p:slideViewPr>
    <p:cSldViewPr>
      <p:cViewPr>
        <p:scale>
          <a:sx n="60" d="100"/>
          <a:sy n="60" d="100"/>
        </p:scale>
        <p:origin x="858" y="132"/>
      </p:cViewPr>
      <p:guideLst>
        <p:guide orient="horz" pos="2314"/>
        <p:guide pos="4194"/>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notesMaster" Target="notesMasters/notesMaster1.xml"/><Relationship Id="rId50" Type="http://schemas.openxmlformats.org/officeDocument/2006/relationships/commentAuthors" Target="commen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handoutMaster" Target="handoutMasters/handoutMaster1.xml"/><Relationship Id="rId8" Type="http://schemas.openxmlformats.org/officeDocument/2006/relationships/slideMaster" Target="slideMasters/slideMaster5.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Binary_Worksheet9.xlsb"/></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Binary_Worksheet10.xlsb"/></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Binary_Worksheet11.xlsb"/></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Binary_Worksheet12.xlsb"/></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Binary_Worksheet13.xlsb"/></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Binary_Worksheet14.xlsb"/></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Binary_Worksheet15.xlsb"/></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Binary_Worksheet16.xlsb"/></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Binary_Worksheet17.xlsb"/></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Binary_Worksheet18.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Binary_Worksheet19.xlsb"/></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Binary_Worksheet20.xlsb"/></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Binary_Worksheet21.xlsb"/></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Binary_Worksheet22.xlsb"/></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Binary_Worksheet23.xlsb"/></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Binary_Worksheet24.xlsb"/></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Binary_Worksheet25.xlsb"/></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Binary_Worksheet2.xlsb"/></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Binary_Worksheet3.xlsb"/></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Binary_Worksheet4.xlsb"/></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Binary_Worksheet5.xlsb"/></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Binary_Worksheet6.xlsb"/></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Binary_Worksheet7.xlsb"/></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Binary_Worksheet8.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16357421875E-2"/>
          <c:y val="9.6681096681096687E-2"/>
          <c:w val="0.9346923828125"/>
          <c:h val="0.85137085137085133"/>
        </c:manualLayout>
      </c:layout>
      <c:barChart>
        <c:barDir val="col"/>
        <c:grouping val="clustered"/>
        <c:varyColors val="0"/>
        <c:ser>
          <c:idx val="0"/>
          <c:order val="0"/>
          <c:spPr>
            <a:solidFill>
              <a:srgbClr val="6F8DB9"/>
            </a:solidFill>
            <a:ln>
              <a:noFill/>
            </a:ln>
          </c:spPr>
          <c:invertIfNegative val="0"/>
          <c:dLbls>
            <c:dLbl>
              <c:idx val="0"/>
              <c:layout>
                <c:manualLayout>
                  <c:x val="2.5634765625E-3"/>
                  <c:y val="-0.3318903318903319"/>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B01E-4AE5-A41D-EE402959D86E}"/>
                </c:ext>
              </c:extLst>
            </c:dLbl>
            <c:dLbl>
              <c:idx val="1"/>
              <c:layout>
                <c:manualLayout>
                  <c:x val="0"/>
                  <c:y val="-0.336219336219336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B01E-4AE5-A41D-EE402959D86E}"/>
                </c:ext>
              </c:extLst>
            </c:dLbl>
            <c:dLbl>
              <c:idx val="2"/>
              <c:layout>
                <c:manualLayout>
                  <c:x val="0"/>
                  <c:y val="-0.336219336219336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B01E-4AE5-A41D-EE402959D86E}"/>
                </c:ext>
              </c:extLst>
            </c:dLbl>
            <c:dLbl>
              <c:idx val="3"/>
              <c:layout>
                <c:manualLayout>
                  <c:x val="-9.6435546875E-3"/>
                  <c:y val="-0.34343434343434343"/>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B01E-4AE5-A41D-EE402959D86E}"/>
                </c:ext>
              </c:extLst>
            </c:dLbl>
            <c:dLbl>
              <c:idx val="4"/>
              <c:layout>
                <c:manualLayout>
                  <c:x val="0"/>
                  <c:y val="-0.36724386724386726"/>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B01E-4AE5-A41D-EE402959D86E}"/>
                </c:ext>
              </c:extLst>
            </c:dLbl>
            <c:dLbl>
              <c:idx val="5"/>
              <c:layout>
                <c:manualLayout>
                  <c:x val="0"/>
                  <c:y val="-0.2849927849927850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B01E-4AE5-A41D-EE402959D86E}"/>
                </c:ext>
              </c:extLst>
            </c:dLbl>
            <c:dLbl>
              <c:idx val="6"/>
              <c:layout>
                <c:manualLayout>
                  <c:x val="0"/>
                  <c:y val="-0.3059163059163059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B01E-4AE5-A41D-EE402959D86E}"/>
                </c:ext>
              </c:extLst>
            </c:dLbl>
            <c:dLbl>
              <c:idx val="7"/>
              <c:layout>
                <c:manualLayout>
                  <c:x val="0"/>
                  <c:y val="-0.31673881673881676"/>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B01E-4AE5-A41D-EE402959D86E}"/>
                </c:ext>
              </c:extLst>
            </c:dLbl>
            <c:dLbl>
              <c:idx val="8"/>
              <c:layout>
                <c:manualLayout>
                  <c:x val="0"/>
                  <c:y val="-0.31096681096681095"/>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B01E-4AE5-A41D-EE402959D86E}"/>
                </c:ext>
              </c:extLst>
            </c:dLbl>
            <c:dLbl>
              <c:idx val="9"/>
              <c:layout>
                <c:manualLayout>
                  <c:x val="0"/>
                  <c:y val="-0.34632034632034631"/>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B01E-4AE5-A41D-EE402959D86E}"/>
                </c:ext>
              </c:extLst>
            </c:dLbl>
            <c:dLbl>
              <c:idx val="10"/>
              <c:layout>
                <c:manualLayout>
                  <c:x val="0"/>
                  <c:y val="-0.42857142857142855"/>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B01E-4AE5-A41D-EE402959D86E}"/>
                </c:ext>
              </c:extLst>
            </c:dLbl>
            <c:dLbl>
              <c:idx val="11"/>
              <c:layout>
                <c:manualLayout>
                  <c:x val="0"/>
                  <c:y val="-0.455988455988456"/>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B01E-4AE5-A41D-EE402959D86E}"/>
                </c:ext>
              </c:extLst>
            </c:dLbl>
            <c:dLbl>
              <c:idx val="12"/>
              <c:layout>
                <c:manualLayout>
                  <c:x val="0"/>
                  <c:y val="-0.46176046176046176"/>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B01E-4AE5-A41D-EE402959D86E}"/>
                </c:ext>
              </c:extLst>
            </c:dLbl>
            <c:dLbl>
              <c:idx val="13"/>
              <c:layout>
                <c:manualLayout>
                  <c:x val="0"/>
                  <c:y val="-0.4740259740259740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B01E-4AE5-A41D-EE402959D86E}"/>
                </c:ext>
              </c:extLst>
            </c:dLbl>
            <c:dLbl>
              <c:idx val="14"/>
              <c:layout>
                <c:manualLayout>
                  <c:x val="6.34765625E-3"/>
                  <c:y val="-0.43722943722943725"/>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E-B01E-4AE5-A41D-EE402959D86E}"/>
                </c:ext>
              </c:extLst>
            </c:dLbl>
            <c:dLbl>
              <c:idx val="15"/>
              <c:layout>
                <c:manualLayout>
                  <c:x val="0"/>
                  <c:y val="-0.46681096681096679"/>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F-B01E-4AE5-A41D-EE402959D86E}"/>
                </c:ext>
              </c:extLst>
            </c:dLbl>
            <c:dLbl>
              <c:idx val="16"/>
              <c:layout>
                <c:manualLayout>
                  <c:x val="6.34765625E-3"/>
                  <c:y val="-0.42207792207792205"/>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0-B01E-4AE5-A41D-EE402959D86E}"/>
                </c:ext>
              </c:extLst>
            </c:dLbl>
            <c:dLbl>
              <c:idx val="17"/>
              <c:layout>
                <c:manualLayout>
                  <c:x val="6.34765625E-3"/>
                  <c:y val="-0.38383838383838381"/>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1-B01E-4AE5-A41D-EE402959D86E}"/>
                </c:ext>
              </c:extLst>
            </c:dLbl>
            <c:dLbl>
              <c:idx val="18"/>
              <c:layout>
                <c:manualLayout>
                  <c:x val="6.34765625E-3"/>
                  <c:y val="-0.36147186147186144"/>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2-B01E-4AE5-A41D-EE402959D86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Sheet1!$A$1:$S$1</c:f>
              <c:numCache>
                <c:formatCode>General</c:formatCode>
                <c:ptCount val="19"/>
                <c:pt idx="0">
                  <c:v>19768.421904095892</c:v>
                </c:pt>
                <c:pt idx="1">
                  <c:v>20106.466974782041</c:v>
                </c:pt>
                <c:pt idx="2">
                  <c:v>20096.725328478333</c:v>
                </c:pt>
                <c:pt idx="3">
                  <c:v>20626.937809031126</c:v>
                </c:pt>
                <c:pt idx="4">
                  <c:v>18996.241946461261</c:v>
                </c:pt>
                <c:pt idx="5">
                  <c:v>14238.686873791552</c:v>
                </c:pt>
                <c:pt idx="6">
                  <c:v>15914.493959958876</c:v>
                </c:pt>
                <c:pt idx="7">
                  <c:v>18745.667249941889</c:v>
                </c:pt>
                <c:pt idx="8">
                  <c:v>18321.921607743036</c:v>
                </c:pt>
                <c:pt idx="9">
                  <c:v>18765.022739488169</c:v>
                </c:pt>
                <c:pt idx="10">
                  <c:v>26627.038360005819</c:v>
                </c:pt>
                <c:pt idx="11">
                  <c:v>28526.07256044801</c:v>
                </c:pt>
                <c:pt idx="12">
                  <c:v>28960.911956472642</c:v>
                </c:pt>
                <c:pt idx="13">
                  <c:v>29798.921236812013</c:v>
                </c:pt>
                <c:pt idx="14">
                  <c:v>27224.415075273791</c:v>
                </c:pt>
                <c:pt idx="15">
                  <c:v>29288.900569163703</c:v>
                </c:pt>
                <c:pt idx="16">
                  <c:v>26158.317336430002</c:v>
                </c:pt>
                <c:pt idx="17">
                  <c:v>23430.828862040427</c:v>
                </c:pt>
                <c:pt idx="18">
                  <c:v>19753.238060930009</c:v>
                </c:pt>
              </c:numCache>
            </c:numRef>
          </c:val>
          <c:extLst>
            <c:ext xmlns:c16="http://schemas.microsoft.com/office/drawing/2014/chart" uri="{C3380CC4-5D6E-409C-BE32-E72D297353CC}">
              <c16:uniqueId val="{00000013-B01E-4AE5-A41D-EE402959D86E}"/>
            </c:ext>
          </c:extLst>
        </c:ser>
        <c:ser>
          <c:idx val="1"/>
          <c:order val="1"/>
          <c:spPr>
            <a:solidFill>
              <a:srgbClr val="C0C0C0"/>
            </a:solidFill>
            <a:ln>
              <a:noFill/>
            </a:ln>
          </c:spPr>
          <c:invertIfNegative val="0"/>
          <c:dLbls>
            <c:dLbl>
              <c:idx val="3"/>
              <c:layout>
                <c:manualLayout>
                  <c:x val="0"/>
                  <c:y val="-0.46176046176046176"/>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4-B01E-4AE5-A41D-EE402959D86E}"/>
                </c:ext>
              </c:extLst>
            </c:dLbl>
            <c:dLbl>
              <c:idx val="4"/>
              <c:layout>
                <c:manualLayout>
                  <c:x val="9.521484375E-3"/>
                  <c:y val="-0.32539682539682541"/>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5-B01E-4AE5-A41D-EE402959D86E}"/>
                </c:ext>
              </c:extLst>
            </c:dLbl>
            <c:dLbl>
              <c:idx val="18"/>
              <c:layout>
                <c:manualLayout>
                  <c:x val="9.521484375E-3"/>
                  <c:y val="-0.3088023088023088"/>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6-B01E-4AE5-A41D-EE402959D86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Sheet1!$A$2:$S$2</c:f>
              <c:numCache>
                <c:formatCode>General</c:formatCode>
                <c:ptCount val="19"/>
                <c:pt idx="0">
                  <c:v>16007.92551865488</c:v>
                </c:pt>
                <c:pt idx="1">
                  <c:v>16266.442709407973</c:v>
                </c:pt>
                <c:pt idx="2">
                  <c:v>17010.59121866052</c:v>
                </c:pt>
                <c:pt idx="3">
                  <c:v>17640.149009077155</c:v>
                </c:pt>
                <c:pt idx="4">
                  <c:v>16639.675812134974</c:v>
                </c:pt>
                <c:pt idx="5">
                  <c:v>12714.012865105386</c:v>
                </c:pt>
                <c:pt idx="6">
                  <c:v>14282.251351278444</c:v>
                </c:pt>
                <c:pt idx="7">
                  <c:v>14713.850637906589</c:v>
                </c:pt>
                <c:pt idx="8">
                  <c:v>14815.411335896131</c:v>
                </c:pt>
                <c:pt idx="9">
                  <c:v>17129.819603465712</c:v>
                </c:pt>
                <c:pt idx="10">
                  <c:v>22527.288260323443</c:v>
                </c:pt>
                <c:pt idx="11">
                  <c:v>25305.960322872375</c:v>
                </c:pt>
                <c:pt idx="12">
                  <c:v>25858.038369837457</c:v>
                </c:pt>
                <c:pt idx="13">
                  <c:v>26051.346990653761</c:v>
                </c:pt>
                <c:pt idx="14">
                  <c:v>24506.281759274683</c:v>
                </c:pt>
                <c:pt idx="15">
                  <c:v>26167.624373094313</c:v>
                </c:pt>
                <c:pt idx="16">
                  <c:v>22911.426799080004</c:v>
                </c:pt>
                <c:pt idx="17">
                  <c:v>20310.49979286953</c:v>
                </c:pt>
                <c:pt idx="18">
                  <c:v>18180.659854830003</c:v>
                </c:pt>
              </c:numCache>
            </c:numRef>
          </c:val>
          <c:extLst>
            <c:ext xmlns:c16="http://schemas.microsoft.com/office/drawing/2014/chart" uri="{C3380CC4-5D6E-409C-BE32-E72D297353CC}">
              <c16:uniqueId val="{00000017-B01E-4AE5-A41D-EE402959D86E}"/>
            </c:ext>
          </c:extLst>
        </c:ser>
        <c:dLbls>
          <c:showLegendKey val="0"/>
          <c:showVal val="0"/>
          <c:showCatName val="0"/>
          <c:showSerName val="0"/>
          <c:showPercent val="0"/>
          <c:showBubbleSize val="0"/>
        </c:dLbls>
        <c:gapWidth val="80"/>
        <c:axId val="1377074240"/>
        <c:axId val="1"/>
      </c:barChart>
      <c:catAx>
        <c:axId val="1377074240"/>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30000"/>
          <c:min val="0"/>
        </c:scaling>
        <c:delete val="0"/>
        <c:axPos val="l"/>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200" kern="1200">
                <a:solidFill>
                  <a:schemeClr val="tx1"/>
                </a:solidFill>
                <a:latin typeface="+mn-lt"/>
                <a:ea typeface="+mn-ea"/>
                <a:cs typeface="+mn-cs"/>
              </a:defRPr>
            </a:pPr>
            <a:endParaRPr lang="es-UY"/>
          </a:p>
        </c:txPr>
        <c:crossAx val="1377074240"/>
        <c:crosses val="min"/>
        <c:crossBetween val="between"/>
        <c:majorUnit val="5000"/>
      </c:valAx>
    </c:plotArea>
    <c:plotVisOnly val="0"/>
    <c:dispBlanksAs val="gap"/>
    <c:showDLblsOverMax val="1"/>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079158936301793E-2"/>
          <c:y val="7.5073964497041415E-2"/>
          <c:w val="0.96784168212739641"/>
          <c:h val="0.90569526627218933"/>
        </c:manualLayout>
      </c:layout>
      <c:barChart>
        <c:barDir val="col"/>
        <c:grouping val="stacked"/>
        <c:varyColors val="0"/>
        <c:ser>
          <c:idx val="0"/>
          <c:order val="0"/>
          <c:spPr>
            <a:solidFill>
              <a:srgbClr val="4C6C9C"/>
            </a:solidFill>
            <a:ln>
              <a:noFill/>
            </a:ln>
          </c:spPr>
          <c:invertIfNegative val="0"/>
          <c:dPt>
            <c:idx val="1"/>
            <c:invertIfNegative val="0"/>
            <c:bubble3D val="0"/>
            <c:spPr>
              <a:noFill/>
              <a:ln>
                <a:noFill/>
              </a:ln>
            </c:spPr>
            <c:extLst>
              <c:ext xmlns:c16="http://schemas.microsoft.com/office/drawing/2014/chart" uri="{C3380CC4-5D6E-409C-BE32-E72D297353CC}">
                <c16:uniqueId val="{00000000-AB7D-41E3-B74F-523ADBF3690C}"/>
              </c:ext>
            </c:extLst>
          </c:dPt>
          <c:dLbls>
            <c:dLbl>
              <c:idx val="0"/>
              <c:layout>
                <c:manualLayout>
                  <c:x val="0"/>
                  <c:y val="-0.48964497041420119"/>
                </c:manualLayout>
              </c:layout>
              <c:numFmt formatCode="&quot;$ &quot;#,##0;&quot;$ &quot;#,##0" sourceLinked="0"/>
              <c:spPr>
                <a:noFill/>
                <a:ln>
                  <a:noFill/>
                </a:ln>
              </c:spPr>
              <c:txPr>
                <a:bodyPr wrap="none"/>
                <a:lstStyle/>
                <a:p>
                  <a:pPr>
                    <a:defRPr sz="18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AB7D-41E3-B74F-523ADBF3690C}"/>
                </c:ext>
              </c:extLst>
            </c:dLbl>
            <c:dLbl>
              <c:idx val="2"/>
              <c:layout>
                <c:manualLayout>
                  <c:x val="0"/>
                  <c:y val="-5.8801775147928996E-2"/>
                </c:manualLayout>
              </c:layout>
              <c:numFmt formatCode="&quot;$ &quot;#,##0;&quot;$ &quot;#,##0" sourceLinked="0"/>
              <c:spPr>
                <a:noFill/>
                <a:ln>
                  <a:noFill/>
                </a:ln>
              </c:spPr>
              <c:txPr>
                <a:bodyPr wrap="none"/>
                <a:lstStyle/>
                <a:p>
                  <a:pPr>
                    <a:defRPr sz="18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AB7D-41E3-B74F-523ADBF3690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Sheet1!$A$1:$C$1</c:f>
              <c:numCache>
                <c:formatCode>General</c:formatCode>
                <c:ptCount val="3"/>
                <c:pt idx="0">
                  <c:v>68003.802636050008</c:v>
                </c:pt>
                <c:pt idx="1">
                  <c:v>3311.7945335000049</c:v>
                </c:pt>
                <c:pt idx="2">
                  <c:v>3311.7945335000049</c:v>
                </c:pt>
              </c:numCache>
            </c:numRef>
          </c:val>
          <c:extLst>
            <c:ext xmlns:c16="http://schemas.microsoft.com/office/drawing/2014/chart" uri="{C3380CC4-5D6E-409C-BE32-E72D297353CC}">
              <c16:uniqueId val="{00000003-AB7D-41E3-B74F-523ADBF3690C}"/>
            </c:ext>
          </c:extLst>
        </c:ser>
        <c:ser>
          <c:idx val="1"/>
          <c:order val="1"/>
          <c:spPr>
            <a:solidFill>
              <a:srgbClr val="E63015"/>
            </a:solidFill>
            <a:ln>
              <a:noFill/>
            </a:ln>
          </c:spPr>
          <c:invertIfNegative val="0"/>
          <c:dLbls>
            <c:dLbl>
              <c:idx val="1"/>
              <c:layout>
                <c:manualLayout>
                  <c:x val="0"/>
                  <c:y val="-0.46893491124260356"/>
                </c:manualLayout>
              </c:layout>
              <c:numFmt formatCode="&quot;$ &quot;#,##0;&quot;$ &quot;#,##0" sourceLinked="0"/>
              <c:spPr>
                <a:noFill/>
                <a:ln>
                  <a:noFill/>
                </a:ln>
              </c:spPr>
              <c:txPr>
                <a:bodyPr wrap="none"/>
                <a:lstStyle/>
                <a:p>
                  <a:pPr>
                    <a:defRPr sz="18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AB7D-41E3-B74F-523ADBF3690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Sheet1!$A$2:$C$2</c:f>
              <c:numCache>
                <c:formatCode>General</c:formatCode>
                <c:ptCount val="3"/>
                <c:pt idx="1">
                  <c:v>64692.008102550004</c:v>
                </c:pt>
              </c:numCache>
            </c:numRef>
          </c:val>
          <c:extLst>
            <c:ext xmlns:c16="http://schemas.microsoft.com/office/drawing/2014/chart" uri="{C3380CC4-5D6E-409C-BE32-E72D297353CC}">
              <c16:uniqueId val="{00000005-AB7D-41E3-B74F-523ADBF3690C}"/>
            </c:ext>
          </c:extLst>
        </c:ser>
        <c:dLbls>
          <c:showLegendKey val="0"/>
          <c:showVal val="0"/>
          <c:showCatName val="0"/>
          <c:showSerName val="0"/>
          <c:showPercent val="0"/>
          <c:showBubbleSize val="0"/>
        </c:dLbls>
        <c:gapWidth val="50"/>
        <c:overlap val="100"/>
        <c:axId val="859351392"/>
        <c:axId val="1"/>
      </c:barChart>
      <c:catAx>
        <c:axId val="859351392"/>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68003.802636050008"/>
          <c:min val="0"/>
        </c:scaling>
        <c:delete val="1"/>
        <c:axPos val="l"/>
        <c:numFmt formatCode="General" sourceLinked="1"/>
        <c:majorTickMark val="out"/>
        <c:minorTickMark val="none"/>
        <c:tickLblPos val="nextTo"/>
        <c:crossAx val="859351392"/>
        <c:crosses val="min"/>
        <c:crossBetween val="between"/>
      </c:valAx>
    </c:plotArea>
    <c:plotVisOnly val="0"/>
    <c:dispBlanksAs val="gap"/>
    <c:showDLblsOverMax val="1"/>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7762947143619862E-2"/>
          <c:y val="2.7762947143619862E-2"/>
          <c:w val="0.94447410571276025"/>
          <c:h val="0.94447410571276025"/>
        </c:manualLayout>
      </c:layout>
      <c:pieChart>
        <c:varyColors val="0"/>
        <c:ser>
          <c:idx val="0"/>
          <c:order val="0"/>
          <c:dPt>
            <c:idx val="0"/>
            <c:bubble3D val="0"/>
            <c:spPr>
              <a:solidFill>
                <a:srgbClr val="BD2611"/>
              </a:solidFill>
              <a:ln>
                <a:noFill/>
              </a:ln>
            </c:spPr>
            <c:extLst>
              <c:ext xmlns:c16="http://schemas.microsoft.com/office/drawing/2014/chart" uri="{C3380CC4-5D6E-409C-BE32-E72D297353CC}">
                <c16:uniqueId val="{00000000-34FA-4968-B217-3DAA9FD2DD0E}"/>
              </c:ext>
            </c:extLst>
          </c:dPt>
          <c:dPt>
            <c:idx val="1"/>
            <c:bubble3D val="0"/>
            <c:spPr>
              <a:solidFill>
                <a:srgbClr val="F3897A"/>
              </a:solidFill>
              <a:ln>
                <a:noFill/>
              </a:ln>
            </c:spPr>
            <c:extLst>
              <c:ext xmlns:c16="http://schemas.microsoft.com/office/drawing/2014/chart" uri="{C3380CC4-5D6E-409C-BE32-E72D297353CC}">
                <c16:uniqueId val="{00000001-34FA-4968-B217-3DAA9FD2DD0E}"/>
              </c:ext>
            </c:extLst>
          </c:dPt>
          <c:dPt>
            <c:idx val="2"/>
            <c:bubble3D val="0"/>
            <c:spPr>
              <a:solidFill>
                <a:srgbClr val="D79768"/>
              </a:solidFill>
              <a:ln>
                <a:noFill/>
              </a:ln>
            </c:spPr>
            <c:extLst>
              <c:ext xmlns:c16="http://schemas.microsoft.com/office/drawing/2014/chart" uri="{C3380CC4-5D6E-409C-BE32-E72D297353CC}">
                <c16:uniqueId val="{00000002-34FA-4968-B217-3DAA9FD2DD0E}"/>
              </c:ext>
            </c:extLst>
          </c:dPt>
          <c:dPt>
            <c:idx val="3"/>
            <c:bubble3D val="0"/>
            <c:spPr>
              <a:solidFill>
                <a:srgbClr val="8A1D0D"/>
              </a:solidFill>
              <a:ln>
                <a:noFill/>
              </a:ln>
            </c:spPr>
            <c:extLst>
              <c:ext xmlns:c16="http://schemas.microsoft.com/office/drawing/2014/chart" uri="{C3380CC4-5D6E-409C-BE32-E72D297353CC}">
                <c16:uniqueId val="{00000003-34FA-4968-B217-3DAA9FD2DD0E}"/>
              </c:ext>
            </c:extLst>
          </c:dPt>
          <c:dPt>
            <c:idx val="4"/>
            <c:bubble3D val="0"/>
            <c:spPr>
              <a:solidFill>
                <a:srgbClr val="FBB5C8"/>
              </a:solidFill>
              <a:ln>
                <a:noFill/>
              </a:ln>
            </c:spPr>
            <c:extLst>
              <c:ext xmlns:c16="http://schemas.microsoft.com/office/drawing/2014/chart" uri="{C3380CC4-5D6E-409C-BE32-E72D297353CC}">
                <c16:uniqueId val="{00000004-34FA-4968-B217-3DAA9FD2DD0E}"/>
              </c:ext>
            </c:extLst>
          </c:dPt>
          <c:dPt>
            <c:idx val="5"/>
            <c:bubble3D val="0"/>
            <c:spPr>
              <a:solidFill>
                <a:srgbClr val="EB3E25"/>
              </a:solidFill>
              <a:ln>
                <a:noFill/>
              </a:ln>
            </c:spPr>
            <c:extLst>
              <c:ext xmlns:c16="http://schemas.microsoft.com/office/drawing/2014/chart" uri="{C3380CC4-5D6E-409C-BE32-E72D297353CC}">
                <c16:uniqueId val="{00000005-34FA-4968-B217-3DAA9FD2DD0E}"/>
              </c:ext>
            </c:extLst>
          </c:dPt>
          <c:dPt>
            <c:idx val="6"/>
            <c:bubble3D val="0"/>
            <c:spPr>
              <a:solidFill>
                <a:srgbClr val="6F8DB9"/>
              </a:solidFill>
              <a:ln>
                <a:noFill/>
              </a:ln>
            </c:spPr>
            <c:extLst>
              <c:ext xmlns:c16="http://schemas.microsoft.com/office/drawing/2014/chart" uri="{C3380CC4-5D6E-409C-BE32-E72D297353CC}">
                <c16:uniqueId val="{00000006-34FA-4968-B217-3DAA9FD2DD0E}"/>
              </c:ext>
            </c:extLst>
          </c:dPt>
          <c:dLbls>
            <c:dLbl>
              <c:idx val="0"/>
              <c:layout>
                <c:manualLayout>
                  <c:x val="0.11051788574479444"/>
                  <c:y val="0.12386545648691938"/>
                </c:manualLayout>
              </c:layout>
              <c:numFmt formatCode="#,##0&quot;%&quot;;&quot;-&quot;#,##0&quot;%&quot;" sourceLinked="0"/>
              <c:spPr>
                <a:noFill/>
                <a:ln>
                  <a:noFill/>
                </a:ln>
              </c:spPr>
              <c:txPr>
                <a:bodyPr wrap="none"/>
                <a:lstStyle/>
                <a:p>
                  <a:pPr>
                    <a:defRPr sz="1400" kern="1200">
                      <a:solidFill>
                        <a:schemeClr val="bg1"/>
                      </a:solidFill>
                      <a:latin typeface="+mn-lt"/>
                      <a:ea typeface="+mn-ea"/>
                      <a:cs typeface="+mn-cs"/>
                      <a:sym typeface="+mn-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34FA-4968-B217-3DAA9FD2DD0E}"/>
                </c:ext>
              </c:extLst>
            </c:dLbl>
            <c:dLbl>
              <c:idx val="1"/>
              <c:layout>
                <c:manualLayout>
                  <c:x val="-0.17031500266951416"/>
                  <c:y val="-5.6059797116924721E-2"/>
                </c:manualLayout>
              </c:layout>
              <c:numFmt formatCode="#,##0&quot;%&quot;;&quot;-&quot;#,##0&quot;%&quot;" sourceLinked="0"/>
              <c:spPr>
                <a:noFill/>
                <a:ln>
                  <a:noFill/>
                </a:ln>
              </c:spPr>
              <c:txPr>
                <a:bodyPr wrap="none"/>
                <a:lstStyle/>
                <a:p>
                  <a:pPr>
                    <a:defRPr sz="1400" kern="1200">
                      <a:solidFill>
                        <a:schemeClr val="tx1"/>
                      </a:solidFill>
                      <a:latin typeface="+mn-lt"/>
                      <a:ea typeface="+mn-ea"/>
                      <a:cs typeface="+mn-cs"/>
                      <a:sym typeface="+mn-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34FA-4968-B217-3DAA9FD2DD0E}"/>
                </c:ext>
              </c:extLst>
            </c:dLbl>
            <c:dLbl>
              <c:idx val="4"/>
              <c:layout>
                <c:manualLayout>
                  <c:x val="-0.12279765082754938"/>
                  <c:y val="-0.13027229044313934"/>
                </c:manualLayout>
              </c:layout>
              <c:numFmt formatCode="#,##0&quot;%&quot;;&quot;-&quot;#,##0&quot;%&quot;"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34FA-4968-B217-3DAA9FD2DD0E}"/>
                </c:ext>
              </c:extLst>
            </c:dLbl>
            <c:dLbl>
              <c:idx val="6"/>
              <c:layout>
                <c:manualLayout>
                  <c:x val="-3.7373198077949817E-2"/>
                  <c:y val="-0.18793379604911906"/>
                </c:manualLayout>
              </c:layout>
              <c:numFmt formatCode="#,##0&quot;%&quot;;&quot;-&quot;#,##0&quot;%&quot;" sourceLinked="0"/>
              <c:spPr>
                <a:noFill/>
                <a:ln>
                  <a:noFill/>
                </a:ln>
              </c:spPr>
              <c:txPr>
                <a:bodyPr wrap="none"/>
                <a:lstStyle/>
                <a:p>
                  <a:pPr>
                    <a:defRPr sz="1400" kern="1200">
                      <a:solidFill>
                        <a:schemeClr val="bg1"/>
                      </a:solidFill>
                      <a:latin typeface="+mn-lt"/>
                      <a:ea typeface="+mn-ea"/>
                      <a:cs typeface="+mn-cs"/>
                      <a:sym typeface="+mn-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34FA-4968-B217-3DAA9FD2DD0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val>
            <c:numRef>
              <c:f>Sheet1!$A$1:$A$7</c:f>
              <c:numCache>
                <c:formatCode>General</c:formatCode>
                <c:ptCount val="7"/>
                <c:pt idx="0">
                  <c:v>-76.985890119173519</c:v>
                </c:pt>
                <c:pt idx="1">
                  <c:v>-5.8687088736466775</c:v>
                </c:pt>
                <c:pt idx="2">
                  <c:v>-0.97765658163911917</c:v>
                </c:pt>
                <c:pt idx="3">
                  <c:v>-1.9009231342274644</c:v>
                </c:pt>
                <c:pt idx="4">
                  <c:v>-4.250422805983578</c:v>
                </c:pt>
                <c:pt idx="5">
                  <c:v>-3.7727702836896206</c:v>
                </c:pt>
                <c:pt idx="6">
                  <c:v>-6.2436282016400311</c:v>
                </c:pt>
              </c:numCache>
            </c:numRef>
          </c:val>
          <c:extLst>
            <c:ext xmlns:c16="http://schemas.microsoft.com/office/drawing/2014/chart" uri="{C3380CC4-5D6E-409C-BE32-E72D297353CC}">
              <c16:uniqueId val="{00000007-34FA-4968-B217-3DAA9FD2DD0E}"/>
            </c:ext>
          </c:extLst>
        </c:ser>
        <c:dLbls>
          <c:showLegendKey val="0"/>
          <c:showVal val="0"/>
          <c:showCatName val="0"/>
          <c:showSerName val="0"/>
          <c:showPercent val="0"/>
          <c:showBubbleSize val="0"/>
          <c:showLeaderLines val="1"/>
        </c:dLbls>
        <c:firstSliceAng val="0"/>
      </c:pieChart>
    </c:plotArea>
    <c:plotVisOnly val="0"/>
    <c:dispBlanksAs val="gap"/>
    <c:showDLblsOverMax val="1"/>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416666666666667"/>
          <c:y val="0.10416666666666667"/>
          <c:w val="0.79166666666666663"/>
          <c:h val="0.79166666666666663"/>
        </c:manualLayout>
      </c:layout>
      <c:pieChart>
        <c:varyColors val="0"/>
        <c:ser>
          <c:idx val="0"/>
          <c:order val="0"/>
          <c:dPt>
            <c:idx val="0"/>
            <c:bubble3D val="0"/>
            <c:spPr>
              <a:solidFill>
                <a:srgbClr val="BD2611"/>
              </a:solidFill>
              <a:ln>
                <a:noFill/>
              </a:ln>
            </c:spPr>
            <c:extLst>
              <c:ext xmlns:c16="http://schemas.microsoft.com/office/drawing/2014/chart" uri="{C3380CC4-5D6E-409C-BE32-E72D297353CC}">
                <c16:uniqueId val="{00000000-A422-4A3C-A6F0-59CEB8064F50}"/>
              </c:ext>
            </c:extLst>
          </c:dPt>
          <c:dPt>
            <c:idx val="1"/>
            <c:bubble3D val="0"/>
            <c:spPr>
              <a:solidFill>
                <a:srgbClr val="F3897A"/>
              </a:solidFill>
              <a:ln>
                <a:noFill/>
              </a:ln>
            </c:spPr>
            <c:extLst>
              <c:ext xmlns:c16="http://schemas.microsoft.com/office/drawing/2014/chart" uri="{C3380CC4-5D6E-409C-BE32-E72D297353CC}">
                <c16:uniqueId val="{00000001-A422-4A3C-A6F0-59CEB8064F50}"/>
              </c:ext>
            </c:extLst>
          </c:dPt>
          <c:dPt>
            <c:idx val="2"/>
            <c:bubble3D val="0"/>
            <c:spPr>
              <a:solidFill>
                <a:srgbClr val="D79768"/>
              </a:solidFill>
              <a:ln>
                <a:noFill/>
              </a:ln>
            </c:spPr>
            <c:extLst>
              <c:ext xmlns:c16="http://schemas.microsoft.com/office/drawing/2014/chart" uri="{C3380CC4-5D6E-409C-BE32-E72D297353CC}">
                <c16:uniqueId val="{00000002-A422-4A3C-A6F0-59CEB8064F50}"/>
              </c:ext>
            </c:extLst>
          </c:dPt>
          <c:dPt>
            <c:idx val="3"/>
            <c:bubble3D val="0"/>
            <c:spPr>
              <a:solidFill>
                <a:srgbClr val="8A1D0D"/>
              </a:solidFill>
              <a:ln>
                <a:noFill/>
              </a:ln>
            </c:spPr>
            <c:extLst>
              <c:ext xmlns:c16="http://schemas.microsoft.com/office/drawing/2014/chart" uri="{C3380CC4-5D6E-409C-BE32-E72D297353CC}">
                <c16:uniqueId val="{00000003-A422-4A3C-A6F0-59CEB8064F50}"/>
              </c:ext>
            </c:extLst>
          </c:dPt>
          <c:dPt>
            <c:idx val="4"/>
            <c:bubble3D val="0"/>
            <c:spPr>
              <a:solidFill>
                <a:srgbClr val="FBB5C8"/>
              </a:solidFill>
              <a:ln>
                <a:noFill/>
              </a:ln>
            </c:spPr>
            <c:extLst>
              <c:ext xmlns:c16="http://schemas.microsoft.com/office/drawing/2014/chart" uri="{C3380CC4-5D6E-409C-BE32-E72D297353CC}">
                <c16:uniqueId val="{00000004-A422-4A3C-A6F0-59CEB8064F50}"/>
              </c:ext>
            </c:extLst>
          </c:dPt>
          <c:dPt>
            <c:idx val="5"/>
            <c:bubble3D val="0"/>
            <c:spPr>
              <a:solidFill>
                <a:srgbClr val="EB3E25"/>
              </a:solidFill>
              <a:ln>
                <a:noFill/>
              </a:ln>
            </c:spPr>
            <c:extLst>
              <c:ext xmlns:c16="http://schemas.microsoft.com/office/drawing/2014/chart" uri="{C3380CC4-5D6E-409C-BE32-E72D297353CC}">
                <c16:uniqueId val="{00000005-A422-4A3C-A6F0-59CEB8064F50}"/>
              </c:ext>
            </c:extLst>
          </c:dPt>
          <c:dPt>
            <c:idx val="6"/>
            <c:bubble3D val="0"/>
            <c:explosion val="10"/>
            <c:spPr>
              <a:solidFill>
                <a:srgbClr val="6F8DB9"/>
              </a:solidFill>
              <a:ln>
                <a:noFill/>
              </a:ln>
            </c:spPr>
            <c:extLst>
              <c:ext xmlns:c16="http://schemas.microsoft.com/office/drawing/2014/chart" uri="{C3380CC4-5D6E-409C-BE32-E72D297353CC}">
                <c16:uniqueId val="{00000006-A422-4A3C-A6F0-59CEB8064F50}"/>
              </c:ext>
            </c:extLst>
          </c:dPt>
          <c:dLbls>
            <c:dLbl>
              <c:idx val="0"/>
              <c:layout>
                <c:manualLayout>
                  <c:x val="7.7519379844961239E-2"/>
                  <c:y val="8.5271317829457363E-2"/>
                </c:manualLayout>
              </c:layout>
              <c:numFmt formatCode="#,##0&quot;%&quot;;&quot;-&quot;#,##0&quot;%&quot;" sourceLinked="0"/>
              <c:spPr>
                <a:noFill/>
                <a:ln>
                  <a:noFill/>
                </a:ln>
              </c:spPr>
              <c:txPr>
                <a:bodyPr wrap="none"/>
                <a:lstStyle/>
                <a:p>
                  <a:pPr>
                    <a:defRPr sz="18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A422-4A3C-A6F0-59CEB8064F50}"/>
                </c:ext>
              </c:extLst>
            </c:dLbl>
            <c:dLbl>
              <c:idx val="1"/>
              <c:layout>
                <c:manualLayout>
                  <c:x val="-0.13856589147286821"/>
                  <c:y val="-4.6027131782945735E-2"/>
                </c:manualLayout>
              </c:layout>
              <c:numFmt formatCode="#,##0&quot;%&quot;;&quot;-&quot;#,##0&quot;%&quot;"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A422-4A3C-A6F0-59CEB8064F50}"/>
                </c:ext>
              </c:extLst>
            </c:dLbl>
            <c:dLbl>
              <c:idx val="6"/>
              <c:layout>
                <c:manualLayout>
                  <c:x val="-3.0523255813953487E-2"/>
                  <c:y val="-0.15406976744186046"/>
                </c:manualLayout>
              </c:layout>
              <c:numFmt formatCode="#,##0&quot;%&quot;;&quot;-&quot;#,##0&quot;%&quot;"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A422-4A3C-A6F0-59CEB8064F5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val>
            <c:numRef>
              <c:f>Sheet1!$A$1:$A$7</c:f>
              <c:numCache>
                <c:formatCode>General</c:formatCode>
                <c:ptCount val="7"/>
                <c:pt idx="0">
                  <c:v>-76.985890119173519</c:v>
                </c:pt>
                <c:pt idx="1">
                  <c:v>-5.8687088736466775</c:v>
                </c:pt>
                <c:pt idx="2">
                  <c:v>-0.97765658163911917</c:v>
                </c:pt>
                <c:pt idx="3">
                  <c:v>-1.9009231342274644</c:v>
                </c:pt>
                <c:pt idx="4">
                  <c:v>-4.250422805983578</c:v>
                </c:pt>
                <c:pt idx="5">
                  <c:v>-3.7727702836896206</c:v>
                </c:pt>
                <c:pt idx="6">
                  <c:v>-6.2436282016400311</c:v>
                </c:pt>
              </c:numCache>
            </c:numRef>
          </c:val>
          <c:extLst>
            <c:ext xmlns:c16="http://schemas.microsoft.com/office/drawing/2014/chart" uri="{C3380CC4-5D6E-409C-BE32-E72D297353CC}">
              <c16:uniqueId val="{00000007-A422-4A3C-A6F0-59CEB8064F50}"/>
            </c:ext>
          </c:extLst>
        </c:ser>
        <c:dLbls>
          <c:showLegendKey val="0"/>
          <c:showVal val="0"/>
          <c:showCatName val="0"/>
          <c:showSerName val="0"/>
          <c:showPercent val="0"/>
          <c:showBubbleSize val="0"/>
          <c:showLeaderLines val="1"/>
        </c:dLbls>
        <c:firstSliceAng val="0"/>
      </c:pieChart>
    </c:plotArea>
    <c:plotVisOnly val="0"/>
    <c:dispBlanksAs val="gap"/>
    <c:showDLblsOverMax val="1"/>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466830466830467"/>
          <c:y val="0.10466830466830467"/>
          <c:w val="0.79066339066339064"/>
          <c:h val="0.79066339066339064"/>
        </c:manualLayout>
      </c:layout>
      <c:pieChart>
        <c:varyColors val="0"/>
        <c:ser>
          <c:idx val="0"/>
          <c:order val="0"/>
          <c:dPt>
            <c:idx val="0"/>
            <c:bubble3D val="0"/>
            <c:spPr>
              <a:solidFill>
                <a:srgbClr val="BD2611"/>
              </a:solidFill>
              <a:ln>
                <a:noFill/>
              </a:ln>
            </c:spPr>
            <c:extLst>
              <c:ext xmlns:c16="http://schemas.microsoft.com/office/drawing/2014/chart" uri="{C3380CC4-5D6E-409C-BE32-E72D297353CC}">
                <c16:uniqueId val="{00000000-ADA3-4A52-9A49-8360EEE8131E}"/>
              </c:ext>
            </c:extLst>
          </c:dPt>
          <c:dPt>
            <c:idx val="1"/>
            <c:bubble3D val="0"/>
            <c:spPr>
              <a:solidFill>
                <a:srgbClr val="F3897A"/>
              </a:solidFill>
              <a:ln>
                <a:noFill/>
              </a:ln>
            </c:spPr>
            <c:extLst>
              <c:ext xmlns:c16="http://schemas.microsoft.com/office/drawing/2014/chart" uri="{C3380CC4-5D6E-409C-BE32-E72D297353CC}">
                <c16:uniqueId val="{00000001-ADA3-4A52-9A49-8360EEE8131E}"/>
              </c:ext>
            </c:extLst>
          </c:dPt>
          <c:dPt>
            <c:idx val="2"/>
            <c:bubble3D val="0"/>
            <c:spPr>
              <a:solidFill>
                <a:srgbClr val="D79768"/>
              </a:solidFill>
              <a:ln>
                <a:noFill/>
              </a:ln>
            </c:spPr>
            <c:extLst>
              <c:ext xmlns:c16="http://schemas.microsoft.com/office/drawing/2014/chart" uri="{C3380CC4-5D6E-409C-BE32-E72D297353CC}">
                <c16:uniqueId val="{00000002-ADA3-4A52-9A49-8360EEE8131E}"/>
              </c:ext>
            </c:extLst>
          </c:dPt>
          <c:dPt>
            <c:idx val="3"/>
            <c:bubble3D val="0"/>
            <c:spPr>
              <a:solidFill>
                <a:srgbClr val="8A1D0D"/>
              </a:solidFill>
              <a:ln>
                <a:noFill/>
              </a:ln>
            </c:spPr>
            <c:extLst>
              <c:ext xmlns:c16="http://schemas.microsoft.com/office/drawing/2014/chart" uri="{C3380CC4-5D6E-409C-BE32-E72D297353CC}">
                <c16:uniqueId val="{00000003-ADA3-4A52-9A49-8360EEE8131E}"/>
              </c:ext>
            </c:extLst>
          </c:dPt>
          <c:dPt>
            <c:idx val="4"/>
            <c:bubble3D val="0"/>
            <c:spPr>
              <a:solidFill>
                <a:srgbClr val="FBB5C8"/>
              </a:solidFill>
              <a:ln>
                <a:noFill/>
              </a:ln>
            </c:spPr>
            <c:extLst>
              <c:ext xmlns:c16="http://schemas.microsoft.com/office/drawing/2014/chart" uri="{C3380CC4-5D6E-409C-BE32-E72D297353CC}">
                <c16:uniqueId val="{00000004-ADA3-4A52-9A49-8360EEE8131E}"/>
              </c:ext>
            </c:extLst>
          </c:dPt>
          <c:dPt>
            <c:idx val="5"/>
            <c:bubble3D val="0"/>
            <c:spPr>
              <a:solidFill>
                <a:srgbClr val="EB3E25"/>
              </a:solidFill>
              <a:ln>
                <a:noFill/>
              </a:ln>
            </c:spPr>
            <c:extLst>
              <c:ext xmlns:c16="http://schemas.microsoft.com/office/drawing/2014/chart" uri="{C3380CC4-5D6E-409C-BE32-E72D297353CC}">
                <c16:uniqueId val="{00000005-ADA3-4A52-9A49-8360EEE8131E}"/>
              </c:ext>
            </c:extLst>
          </c:dPt>
          <c:dPt>
            <c:idx val="6"/>
            <c:bubble3D val="0"/>
            <c:explosion val="10"/>
            <c:spPr>
              <a:solidFill>
                <a:srgbClr val="6F8DB9"/>
              </a:solidFill>
              <a:ln>
                <a:noFill/>
              </a:ln>
            </c:spPr>
            <c:extLst>
              <c:ext xmlns:c16="http://schemas.microsoft.com/office/drawing/2014/chart" uri="{C3380CC4-5D6E-409C-BE32-E72D297353CC}">
                <c16:uniqueId val="{00000006-ADA3-4A52-9A49-8360EEE8131E}"/>
              </c:ext>
            </c:extLst>
          </c:dPt>
          <c:dLbls>
            <c:dLbl>
              <c:idx val="0"/>
              <c:layout>
                <c:manualLayout>
                  <c:x val="8.7960687960687955E-2"/>
                  <c:y val="6.9778869778869781E-2"/>
                </c:manualLayout>
              </c:layout>
              <c:numFmt formatCode="#,##0&quot;%&quot;;&quot;-&quot;#,##0&quot;%&quot;" sourceLinked="0"/>
              <c:spPr>
                <a:noFill/>
                <a:ln>
                  <a:noFill/>
                </a:ln>
              </c:spPr>
              <c:txPr>
                <a:bodyPr wrap="none"/>
                <a:lstStyle/>
                <a:p>
                  <a:pPr>
                    <a:defRPr sz="18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ADA3-4A52-9A49-8360EEE8131E}"/>
                </c:ext>
              </c:extLst>
            </c:dLbl>
            <c:dLbl>
              <c:idx val="1"/>
              <c:layout>
                <c:manualLayout>
                  <c:x val="-0.14791154791154792"/>
                  <c:y val="-1.7199017199017199E-2"/>
                </c:manualLayout>
              </c:layout>
              <c:numFmt formatCode="#,##0&quot;%&quot;;&quot;-&quot;#,##0&quot;%&quot;"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ADA3-4A52-9A49-8360EEE8131E}"/>
                </c:ext>
              </c:extLst>
            </c:dLbl>
            <c:dLbl>
              <c:idx val="6"/>
              <c:layout>
                <c:manualLayout>
                  <c:x val="-3.2923832923832927E-2"/>
                  <c:y val="-0.15282555282555282"/>
                </c:manualLayout>
              </c:layout>
              <c:numFmt formatCode="#,##0&quot;%&quot;;&quot;-&quot;#,##0&quot;%&quot;"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ADA3-4A52-9A49-8360EEE8131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val>
            <c:numRef>
              <c:f>Sheet1!$A$1:$A$7</c:f>
              <c:numCache>
                <c:formatCode>General</c:formatCode>
                <c:ptCount val="7"/>
                <c:pt idx="0">
                  <c:v>-72.032568734975584</c:v>
                </c:pt>
                <c:pt idx="1">
                  <c:v>-9.3191661984258101</c:v>
                </c:pt>
                <c:pt idx="2">
                  <c:v>-1.1922739628768251</c:v>
                </c:pt>
                <c:pt idx="3">
                  <c:v>-2.298149295642423</c:v>
                </c:pt>
                <c:pt idx="4">
                  <c:v>-3.9663438361957981</c:v>
                </c:pt>
                <c:pt idx="5">
                  <c:v>-4.287480765222786</c:v>
                </c:pt>
                <c:pt idx="6">
                  <c:v>-6.9040172066607814</c:v>
                </c:pt>
              </c:numCache>
            </c:numRef>
          </c:val>
          <c:extLst>
            <c:ext xmlns:c16="http://schemas.microsoft.com/office/drawing/2014/chart" uri="{C3380CC4-5D6E-409C-BE32-E72D297353CC}">
              <c16:uniqueId val="{00000007-ADA3-4A52-9A49-8360EEE8131E}"/>
            </c:ext>
          </c:extLst>
        </c:ser>
        <c:dLbls>
          <c:showLegendKey val="0"/>
          <c:showVal val="0"/>
          <c:showCatName val="0"/>
          <c:showSerName val="0"/>
          <c:showPercent val="0"/>
          <c:showBubbleSize val="0"/>
          <c:showLeaderLines val="1"/>
        </c:dLbls>
        <c:firstSliceAng val="0"/>
      </c:pieChart>
    </c:plotArea>
    <c:plotVisOnly val="0"/>
    <c:dispBlanksAs val="gap"/>
    <c:showDLblsOverMax val="1"/>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416666666666667"/>
          <c:y val="0.10416666666666667"/>
          <c:w val="0.79166666666666663"/>
          <c:h val="0.79166666666666663"/>
        </c:manualLayout>
      </c:layout>
      <c:pieChart>
        <c:varyColors val="0"/>
        <c:ser>
          <c:idx val="0"/>
          <c:order val="0"/>
          <c:dPt>
            <c:idx val="0"/>
            <c:bubble3D val="0"/>
            <c:spPr>
              <a:solidFill>
                <a:srgbClr val="BD2611"/>
              </a:solidFill>
              <a:ln>
                <a:noFill/>
              </a:ln>
            </c:spPr>
            <c:extLst>
              <c:ext xmlns:c16="http://schemas.microsoft.com/office/drawing/2014/chart" uri="{C3380CC4-5D6E-409C-BE32-E72D297353CC}">
                <c16:uniqueId val="{00000000-73E8-4635-9FFD-FE4D26BE85EA}"/>
              </c:ext>
            </c:extLst>
          </c:dPt>
          <c:dPt>
            <c:idx val="1"/>
            <c:bubble3D val="0"/>
            <c:spPr>
              <a:solidFill>
                <a:srgbClr val="F3897A"/>
              </a:solidFill>
              <a:ln>
                <a:noFill/>
              </a:ln>
            </c:spPr>
            <c:extLst>
              <c:ext xmlns:c16="http://schemas.microsoft.com/office/drawing/2014/chart" uri="{C3380CC4-5D6E-409C-BE32-E72D297353CC}">
                <c16:uniqueId val="{00000001-73E8-4635-9FFD-FE4D26BE85EA}"/>
              </c:ext>
            </c:extLst>
          </c:dPt>
          <c:dPt>
            <c:idx val="2"/>
            <c:bubble3D val="0"/>
            <c:spPr>
              <a:solidFill>
                <a:srgbClr val="D79768"/>
              </a:solidFill>
              <a:ln>
                <a:noFill/>
              </a:ln>
            </c:spPr>
            <c:extLst>
              <c:ext xmlns:c16="http://schemas.microsoft.com/office/drawing/2014/chart" uri="{C3380CC4-5D6E-409C-BE32-E72D297353CC}">
                <c16:uniqueId val="{00000002-73E8-4635-9FFD-FE4D26BE85EA}"/>
              </c:ext>
            </c:extLst>
          </c:dPt>
          <c:dPt>
            <c:idx val="3"/>
            <c:bubble3D val="0"/>
            <c:spPr>
              <a:solidFill>
                <a:srgbClr val="8A1D0D"/>
              </a:solidFill>
              <a:ln>
                <a:noFill/>
              </a:ln>
            </c:spPr>
            <c:extLst>
              <c:ext xmlns:c16="http://schemas.microsoft.com/office/drawing/2014/chart" uri="{C3380CC4-5D6E-409C-BE32-E72D297353CC}">
                <c16:uniqueId val="{00000003-73E8-4635-9FFD-FE4D26BE85EA}"/>
              </c:ext>
            </c:extLst>
          </c:dPt>
          <c:dPt>
            <c:idx val="4"/>
            <c:bubble3D val="0"/>
            <c:spPr>
              <a:solidFill>
                <a:srgbClr val="FBB5C8"/>
              </a:solidFill>
              <a:ln>
                <a:noFill/>
              </a:ln>
            </c:spPr>
            <c:extLst>
              <c:ext xmlns:c16="http://schemas.microsoft.com/office/drawing/2014/chart" uri="{C3380CC4-5D6E-409C-BE32-E72D297353CC}">
                <c16:uniqueId val="{00000004-73E8-4635-9FFD-FE4D26BE85EA}"/>
              </c:ext>
            </c:extLst>
          </c:dPt>
          <c:dPt>
            <c:idx val="5"/>
            <c:bubble3D val="0"/>
            <c:spPr>
              <a:solidFill>
                <a:srgbClr val="EB3E25"/>
              </a:solidFill>
              <a:ln>
                <a:noFill/>
              </a:ln>
            </c:spPr>
            <c:extLst>
              <c:ext xmlns:c16="http://schemas.microsoft.com/office/drawing/2014/chart" uri="{C3380CC4-5D6E-409C-BE32-E72D297353CC}">
                <c16:uniqueId val="{00000005-73E8-4635-9FFD-FE4D26BE85EA}"/>
              </c:ext>
            </c:extLst>
          </c:dPt>
          <c:dPt>
            <c:idx val="6"/>
            <c:bubble3D val="0"/>
            <c:explosion val="10"/>
            <c:spPr>
              <a:solidFill>
                <a:srgbClr val="6F8DB9"/>
              </a:solidFill>
              <a:ln>
                <a:noFill/>
              </a:ln>
            </c:spPr>
            <c:extLst>
              <c:ext xmlns:c16="http://schemas.microsoft.com/office/drawing/2014/chart" uri="{C3380CC4-5D6E-409C-BE32-E72D297353CC}">
                <c16:uniqueId val="{00000006-73E8-4635-9FFD-FE4D26BE85EA}"/>
              </c:ext>
            </c:extLst>
          </c:dPt>
          <c:dLbls>
            <c:dLbl>
              <c:idx val="0"/>
              <c:layout>
                <c:manualLayout>
                  <c:x val="6.6375968992248069E-2"/>
                  <c:y val="9.8837209302325577E-2"/>
                </c:manualLayout>
              </c:layout>
              <c:numFmt formatCode="#,##0&quot;%&quot;;&quot;-&quot;#,##0&quot;%&quot;" sourceLinked="0"/>
              <c:spPr>
                <a:noFill/>
                <a:ln>
                  <a:noFill/>
                </a:ln>
              </c:spPr>
              <c:txPr>
                <a:bodyPr wrap="none"/>
                <a:lstStyle/>
                <a:p>
                  <a:pPr>
                    <a:defRPr sz="18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73E8-4635-9FFD-FE4D26BE85EA}"/>
                </c:ext>
              </c:extLst>
            </c:dLbl>
            <c:dLbl>
              <c:idx val="1"/>
              <c:layout>
                <c:manualLayout>
                  <c:x val="-0.12160852713178294"/>
                  <c:y val="-7.7519379844961239E-2"/>
                </c:manualLayout>
              </c:layout>
              <c:numFmt formatCode="#,##0&quot;%&quot;;&quot;-&quot;#,##0&quot;%&quot;"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73E8-4635-9FFD-FE4D26BE85EA}"/>
                </c:ext>
              </c:extLst>
            </c:dLbl>
            <c:dLbl>
              <c:idx val="6"/>
              <c:layout>
                <c:manualLayout>
                  <c:x val="-2.374031007751938E-2"/>
                  <c:y val="-0.15746124031007752"/>
                </c:manualLayout>
              </c:layout>
              <c:numFmt formatCode="#,##0&quot;%&quot;;&quot;-&quot;#,##0&quot;%&quot;"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73E8-4635-9FFD-FE4D26BE85EA}"/>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val>
            <c:numRef>
              <c:f>Sheet1!$A$1:$A$7</c:f>
              <c:numCache>
                <c:formatCode>General</c:formatCode>
                <c:ptCount val="7"/>
                <c:pt idx="0">
                  <c:v>-81.598841501164927</c:v>
                </c:pt>
                <c:pt idx="1">
                  <c:v>-4.556203903492472</c:v>
                </c:pt>
                <c:pt idx="2">
                  <c:v>-0.87687708359051408</c:v>
                </c:pt>
                <c:pt idx="3">
                  <c:v>-1.6331716903708573</c:v>
                </c:pt>
                <c:pt idx="4">
                  <c:v>-3.9777560543239847</c:v>
                </c:pt>
                <c:pt idx="5">
                  <c:v>-2.4970111130396737</c:v>
                </c:pt>
                <c:pt idx="6">
                  <c:v>-4.8601386540175646</c:v>
                </c:pt>
              </c:numCache>
            </c:numRef>
          </c:val>
          <c:extLst>
            <c:ext xmlns:c16="http://schemas.microsoft.com/office/drawing/2014/chart" uri="{C3380CC4-5D6E-409C-BE32-E72D297353CC}">
              <c16:uniqueId val="{00000007-73E8-4635-9FFD-FE4D26BE85EA}"/>
            </c:ext>
          </c:extLst>
        </c:ser>
        <c:dLbls>
          <c:showLegendKey val="0"/>
          <c:showVal val="0"/>
          <c:showCatName val="0"/>
          <c:showSerName val="0"/>
          <c:showPercent val="0"/>
          <c:showBubbleSize val="0"/>
          <c:showLeaderLines val="1"/>
        </c:dLbls>
        <c:firstSliceAng val="0"/>
      </c:pieChart>
    </c:plotArea>
    <c:plotVisOnly val="0"/>
    <c:dispBlanksAs val="gap"/>
    <c:showDLblsOverMax val="1"/>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194805194805192E-2"/>
          <c:y val="0.10563973063973064"/>
          <c:w val="0.93805194805194803"/>
          <c:h val="0.86026936026936029"/>
        </c:manualLayout>
      </c:layout>
      <c:barChart>
        <c:barDir val="col"/>
        <c:grouping val="stacked"/>
        <c:varyColors val="0"/>
        <c:ser>
          <c:idx val="0"/>
          <c:order val="0"/>
          <c:spPr>
            <a:solidFill>
              <a:srgbClr val="6F8DB9"/>
            </a:solidFill>
            <a:ln>
              <a:noFill/>
            </a:ln>
          </c:spPr>
          <c:invertIfNegative val="0"/>
          <c:dPt>
            <c:idx val="5"/>
            <c:invertIfNegative val="0"/>
            <c:bubble3D val="0"/>
            <c:spPr>
              <a:solidFill>
                <a:srgbClr val="9DB1CF"/>
              </a:solidFill>
              <a:ln>
                <a:noFill/>
              </a:ln>
            </c:spPr>
            <c:extLst>
              <c:ext xmlns:c16="http://schemas.microsoft.com/office/drawing/2014/chart" uri="{C3380CC4-5D6E-409C-BE32-E72D297353CC}">
                <c16:uniqueId val="{00000000-E75D-46EC-A8FC-D41DECE51307}"/>
              </c:ext>
            </c:extLst>
          </c:dPt>
          <c:dLbls>
            <c:dLbl>
              <c:idx val="0"/>
              <c:layout>
                <c:manualLayout>
                  <c:x val="0"/>
                  <c:y val="-0.51052188552188549"/>
                </c:manualLayout>
              </c:layout>
              <c:numFmt formatCode="&quot;$ &quot;#,##0;&quot;$ &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E75D-46EC-A8FC-D41DECE51307}"/>
                </c:ext>
              </c:extLst>
            </c:dLbl>
            <c:dLbl>
              <c:idx val="1"/>
              <c:layout>
                <c:manualLayout>
                  <c:x val="0"/>
                  <c:y val="-0.48232323232323232"/>
                </c:manualLayout>
              </c:layout>
              <c:numFmt formatCode="&quot;$ &quot;#,##0;&quot;$ &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E75D-46EC-A8FC-D41DECE51307}"/>
                </c:ext>
              </c:extLst>
            </c:dLbl>
            <c:dLbl>
              <c:idx val="2"/>
              <c:layout>
                <c:manualLayout>
                  <c:x val="0"/>
                  <c:y val="-0.44276094276094274"/>
                </c:manualLayout>
              </c:layout>
              <c:numFmt formatCode="&quot;$ &quot;#,##0;&quot;$ &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E75D-46EC-A8FC-D41DECE51307}"/>
                </c:ext>
              </c:extLst>
            </c:dLbl>
            <c:dLbl>
              <c:idx val="3"/>
              <c:layout>
                <c:manualLayout>
                  <c:x val="0"/>
                  <c:y val="-0.41203703703703703"/>
                </c:manualLayout>
              </c:layout>
              <c:numFmt formatCode="&quot;$ &quot;#,##0;&quot;$ &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E75D-46EC-A8FC-D41DECE51307}"/>
                </c:ext>
              </c:extLst>
            </c:dLbl>
            <c:dLbl>
              <c:idx val="4"/>
              <c:layout>
                <c:manualLayout>
                  <c:x val="0"/>
                  <c:y val="-0.3968855218855219"/>
                </c:manualLayout>
              </c:layout>
              <c:numFmt formatCode="&quot;$ &quot;#,##0;&quot;$ &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E75D-46EC-A8FC-D41DECE51307}"/>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Sheet1!$A$1:$F$1</c:f>
              <c:numCache>
                <c:formatCode>General</c:formatCode>
                <c:ptCount val="6"/>
                <c:pt idx="0">
                  <c:v>5876</c:v>
                </c:pt>
                <c:pt idx="1">
                  <c:v>5923</c:v>
                </c:pt>
                <c:pt idx="2">
                  <c:v>5566</c:v>
                </c:pt>
                <c:pt idx="3">
                  <c:v>5173</c:v>
                </c:pt>
                <c:pt idx="4">
                  <c:v>5019</c:v>
                </c:pt>
                <c:pt idx="5">
                  <c:v>4039</c:v>
                </c:pt>
              </c:numCache>
            </c:numRef>
          </c:val>
          <c:extLst>
            <c:ext xmlns:c16="http://schemas.microsoft.com/office/drawing/2014/chart" uri="{C3380CC4-5D6E-409C-BE32-E72D297353CC}">
              <c16:uniqueId val="{00000006-E75D-46EC-A8FC-D41DECE51307}"/>
            </c:ext>
          </c:extLst>
        </c:ser>
        <c:dLbls>
          <c:showLegendKey val="0"/>
          <c:showVal val="0"/>
          <c:showCatName val="0"/>
          <c:showSerName val="0"/>
          <c:showPercent val="0"/>
          <c:showBubbleSize val="0"/>
        </c:dLbls>
        <c:gapWidth val="200"/>
        <c:overlap val="100"/>
        <c:axId val="1718537248"/>
        <c:axId val="1"/>
      </c:barChart>
      <c:lineChart>
        <c:grouping val="standard"/>
        <c:varyColors val="0"/>
        <c:ser>
          <c:idx val="1"/>
          <c:order val="1"/>
          <c:spPr>
            <a:ln w="28575" algn="ctr">
              <a:solidFill>
                <a:srgbClr val="364D6E"/>
              </a:solidFill>
              <a:prstDash val="solid"/>
            </a:ln>
          </c:spPr>
          <c:marker>
            <c:symbol val="none"/>
          </c:marker>
          <c:dPt>
            <c:idx val="0"/>
            <c:marker>
              <c:symbol val="circle"/>
              <c:size val="7"/>
              <c:spPr>
                <a:solidFill>
                  <a:srgbClr val="364D6E"/>
                </a:solidFill>
                <a:ln w="9525" algn="ctr">
                  <a:solidFill>
                    <a:srgbClr val="364D6E"/>
                  </a:solidFill>
                  <a:prstDash val="solid"/>
                </a:ln>
              </c:spPr>
            </c:marker>
            <c:bubble3D val="0"/>
            <c:extLst>
              <c:ext xmlns:c16="http://schemas.microsoft.com/office/drawing/2014/chart" uri="{C3380CC4-5D6E-409C-BE32-E72D297353CC}">
                <c16:uniqueId val="{00000007-E75D-46EC-A8FC-D41DECE51307}"/>
              </c:ext>
            </c:extLst>
          </c:dPt>
          <c:dPt>
            <c:idx val="1"/>
            <c:marker>
              <c:symbol val="circle"/>
              <c:size val="7"/>
              <c:spPr>
                <a:solidFill>
                  <a:srgbClr val="364D6E"/>
                </a:solidFill>
                <a:ln w="9525" algn="ctr">
                  <a:solidFill>
                    <a:srgbClr val="364D6E"/>
                  </a:solidFill>
                  <a:prstDash val="solid"/>
                </a:ln>
              </c:spPr>
            </c:marker>
            <c:bubble3D val="0"/>
            <c:extLst>
              <c:ext xmlns:c16="http://schemas.microsoft.com/office/drawing/2014/chart" uri="{C3380CC4-5D6E-409C-BE32-E72D297353CC}">
                <c16:uniqueId val="{00000008-E75D-46EC-A8FC-D41DECE51307}"/>
              </c:ext>
            </c:extLst>
          </c:dPt>
          <c:dPt>
            <c:idx val="2"/>
            <c:marker>
              <c:symbol val="circle"/>
              <c:size val="7"/>
              <c:spPr>
                <a:solidFill>
                  <a:srgbClr val="364D6E"/>
                </a:solidFill>
                <a:ln w="9525" algn="ctr">
                  <a:solidFill>
                    <a:srgbClr val="364D6E"/>
                  </a:solidFill>
                  <a:prstDash val="solid"/>
                </a:ln>
              </c:spPr>
            </c:marker>
            <c:bubble3D val="0"/>
            <c:extLst>
              <c:ext xmlns:c16="http://schemas.microsoft.com/office/drawing/2014/chart" uri="{C3380CC4-5D6E-409C-BE32-E72D297353CC}">
                <c16:uniqueId val="{00000009-E75D-46EC-A8FC-D41DECE51307}"/>
              </c:ext>
            </c:extLst>
          </c:dPt>
          <c:dPt>
            <c:idx val="3"/>
            <c:marker>
              <c:symbol val="circle"/>
              <c:size val="7"/>
              <c:spPr>
                <a:solidFill>
                  <a:srgbClr val="364D6E"/>
                </a:solidFill>
                <a:ln w="9525" algn="ctr">
                  <a:solidFill>
                    <a:srgbClr val="364D6E"/>
                  </a:solidFill>
                  <a:prstDash val="solid"/>
                </a:ln>
              </c:spPr>
            </c:marker>
            <c:bubble3D val="0"/>
            <c:extLst>
              <c:ext xmlns:c16="http://schemas.microsoft.com/office/drawing/2014/chart" uri="{C3380CC4-5D6E-409C-BE32-E72D297353CC}">
                <c16:uniqueId val="{0000000A-E75D-46EC-A8FC-D41DECE51307}"/>
              </c:ext>
            </c:extLst>
          </c:dPt>
          <c:dPt>
            <c:idx val="4"/>
            <c:marker>
              <c:symbol val="circle"/>
              <c:size val="7"/>
              <c:spPr>
                <a:solidFill>
                  <a:srgbClr val="364D6E"/>
                </a:solidFill>
                <a:ln w="9525" algn="ctr">
                  <a:solidFill>
                    <a:srgbClr val="364D6E"/>
                  </a:solidFill>
                  <a:prstDash val="solid"/>
                </a:ln>
              </c:spPr>
            </c:marker>
            <c:bubble3D val="0"/>
            <c:extLst>
              <c:ext xmlns:c16="http://schemas.microsoft.com/office/drawing/2014/chart" uri="{C3380CC4-5D6E-409C-BE32-E72D297353CC}">
                <c16:uniqueId val="{0000000B-E75D-46EC-A8FC-D41DECE51307}"/>
              </c:ext>
            </c:extLst>
          </c:dPt>
          <c:dPt>
            <c:idx val="5"/>
            <c:marker>
              <c:symbol val="circle"/>
              <c:size val="7"/>
              <c:spPr>
                <a:solidFill>
                  <a:srgbClr val="364D6E"/>
                </a:solidFill>
                <a:ln w="9525" algn="ctr">
                  <a:solidFill>
                    <a:srgbClr val="364D6E"/>
                  </a:solidFill>
                  <a:prstDash val="solid"/>
                </a:ln>
              </c:spPr>
            </c:marker>
            <c:bubble3D val="0"/>
            <c:extLst>
              <c:ext xmlns:c16="http://schemas.microsoft.com/office/drawing/2014/chart" uri="{C3380CC4-5D6E-409C-BE32-E72D297353CC}">
                <c16:uniqueId val="{0000000C-E75D-46EC-A8FC-D41DECE51307}"/>
              </c:ext>
            </c:extLst>
          </c:dPt>
          <c:dLbls>
            <c:dLbl>
              <c:idx val="0"/>
              <c:layout>
                <c:manualLayout>
                  <c:x val="0"/>
                  <c:y val="-6.0185185185185182E-2"/>
                </c:manualLayout>
              </c:layout>
              <c:numFmt formatCode="0;&quot;-&quot;0" sourceLinked="0"/>
              <c:spPr>
                <a:noFill/>
                <a:ln>
                  <a:noFill/>
                </a:ln>
              </c:spPr>
              <c:txPr>
                <a:bodyPr wrap="none"/>
                <a:lstStyle/>
                <a:p>
                  <a:pPr>
                    <a:defRPr sz="1600" b="1"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E75D-46EC-A8FC-D41DECE51307}"/>
                </c:ext>
              </c:extLst>
            </c:dLbl>
            <c:dLbl>
              <c:idx val="5"/>
              <c:layout>
                <c:manualLayout>
                  <c:x val="0"/>
                  <c:y val="-6.0185185185185182E-2"/>
                </c:manualLayout>
              </c:layout>
              <c:numFmt formatCode="0;&quot;-&quot;0" sourceLinked="0"/>
              <c:spPr>
                <a:noFill/>
                <a:ln>
                  <a:noFill/>
                </a:ln>
              </c:spPr>
              <c:txPr>
                <a:bodyPr wrap="none"/>
                <a:lstStyle/>
                <a:p>
                  <a:pPr>
                    <a:defRPr sz="1600" b="1"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E75D-46EC-A8FC-D41DECE51307}"/>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Sheet1!$A$2:$F$2</c:f>
              <c:numCache>
                <c:formatCode>General</c:formatCode>
                <c:ptCount val="6"/>
                <c:pt idx="0">
                  <c:v>2425</c:v>
                </c:pt>
                <c:pt idx="1">
                  <c:v>2382</c:v>
                </c:pt>
                <c:pt idx="2">
                  <c:v>2268</c:v>
                </c:pt>
                <c:pt idx="3">
                  <c:v>2165</c:v>
                </c:pt>
                <c:pt idx="4">
                  <c:v>2120</c:v>
                </c:pt>
                <c:pt idx="5">
                  <c:v>2095</c:v>
                </c:pt>
              </c:numCache>
            </c:numRef>
          </c:val>
          <c:smooth val="0"/>
          <c:extLst>
            <c:ext xmlns:c16="http://schemas.microsoft.com/office/drawing/2014/chart" uri="{C3380CC4-5D6E-409C-BE32-E72D297353CC}">
              <c16:uniqueId val="{0000000D-E75D-46EC-A8FC-D41DECE51307}"/>
            </c:ext>
          </c:extLst>
        </c:ser>
        <c:dLbls>
          <c:showLegendKey val="0"/>
          <c:showVal val="0"/>
          <c:showCatName val="0"/>
          <c:showSerName val="0"/>
          <c:showPercent val="0"/>
          <c:showBubbleSize val="0"/>
        </c:dLbls>
        <c:marker val="1"/>
        <c:smooth val="0"/>
        <c:axId val="3"/>
        <c:axId val="2"/>
      </c:lineChart>
      <c:catAx>
        <c:axId val="1718537248"/>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6000"/>
          <c:min val="0"/>
        </c:scaling>
        <c:delete val="0"/>
        <c:axPos val="l"/>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400" kern="1200">
                <a:solidFill>
                  <a:schemeClr val="tx1"/>
                </a:solidFill>
                <a:latin typeface="+mn-lt"/>
                <a:ea typeface="+mn-ea"/>
                <a:cs typeface="+mn-cs"/>
              </a:defRPr>
            </a:pPr>
            <a:endParaRPr lang="es-UY"/>
          </a:p>
        </c:txPr>
        <c:crossAx val="1718537248"/>
        <c:crosses val="min"/>
        <c:crossBetween val="between"/>
        <c:majorUnit val="500"/>
      </c:valAx>
      <c:valAx>
        <c:axId val="2"/>
        <c:scaling>
          <c:orientation val="minMax"/>
          <c:max val="2500"/>
          <c:min val="1000"/>
        </c:scaling>
        <c:delete val="0"/>
        <c:axPos val="r"/>
        <c:majorGridlines>
          <c:spPr>
            <a:ln>
              <a:noFill/>
            </a:ln>
          </c:spPr>
        </c:majorGridlines>
        <c:numFmt formatCode="General" sourceLinked="1"/>
        <c:majorTickMark val="out"/>
        <c:minorTickMark val="none"/>
        <c:tickLblPos val="none"/>
        <c:spPr>
          <a:ln w="9525" algn="ctr">
            <a:solidFill>
              <a:schemeClr val="tx1"/>
            </a:solidFill>
            <a:prstDash val="solid"/>
          </a:ln>
        </c:spPr>
        <c:txPr>
          <a:bodyPr wrap="none"/>
          <a:lstStyle/>
          <a:p>
            <a:pPr>
              <a:defRPr sz="1400" kern="1200">
                <a:latin typeface="+mn-lt"/>
                <a:ea typeface="+mn-ea"/>
                <a:cs typeface="+mn-cs"/>
              </a:defRPr>
            </a:pPr>
            <a:endParaRPr lang="es-UY"/>
          </a:p>
        </c:txPr>
        <c:crossAx val="3"/>
        <c:crosses val="max"/>
        <c:crossBetween val="between"/>
        <c:majorUnit val="500"/>
      </c:valAx>
      <c:catAx>
        <c:axId val="3"/>
        <c:scaling>
          <c:orientation val="minMax"/>
        </c:scaling>
        <c:delete val="1"/>
        <c:axPos val="b"/>
        <c:majorTickMark val="out"/>
        <c:minorTickMark val="none"/>
        <c:tickLblPos val="nextTo"/>
        <c:crossAx val="2"/>
        <c:crosses val="min"/>
        <c:auto val="0"/>
        <c:lblAlgn val="ctr"/>
        <c:lblOffset val="100"/>
        <c:noMultiLvlLbl val="0"/>
      </c:catAx>
    </c:plotArea>
    <c:plotVisOnly val="0"/>
    <c:dispBlanksAs val="gap"/>
    <c:showDLblsOverMax val="1"/>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1998154130133826E-2"/>
          <c:y val="2.3370786516853932E-2"/>
          <c:w val="0.97600369173973234"/>
          <c:h val="0.95325842696629215"/>
        </c:manualLayout>
      </c:layout>
      <c:barChart>
        <c:barDir val="col"/>
        <c:grouping val="stacked"/>
        <c:varyColors val="0"/>
        <c:ser>
          <c:idx val="0"/>
          <c:order val="0"/>
          <c:spPr>
            <a:solidFill>
              <a:srgbClr val="D6D7D9"/>
            </a:solidFill>
            <a:ln>
              <a:noFill/>
            </a:ln>
          </c:spPr>
          <c:invertIfNegative val="0"/>
          <c:dPt>
            <c:idx val="0"/>
            <c:invertIfNegative val="0"/>
            <c:bubble3D val="0"/>
            <c:spPr>
              <a:solidFill>
                <a:schemeClr val="accent1"/>
              </a:solidFill>
              <a:ln>
                <a:noFill/>
              </a:ln>
            </c:spPr>
            <c:extLst>
              <c:ext xmlns:c16="http://schemas.microsoft.com/office/drawing/2014/chart" uri="{C3380CC4-5D6E-409C-BE32-E72D297353CC}">
                <c16:uniqueId val="{00000000-FD81-4134-949E-C5D78C1A3CA1}"/>
              </c:ext>
            </c:extLst>
          </c:dPt>
          <c:dLbls>
            <c:dLbl>
              <c:idx val="0"/>
              <c:layout>
                <c:manualLayout>
                  <c:x val="0"/>
                  <c:y val="-1.348314606741573E-3"/>
                </c:manualLayout>
              </c:layout>
              <c:numFmt formatCode="#,##0;&quot;-&quot;#,##0"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FD81-4134-949E-C5D78C1A3CA1}"/>
                </c:ext>
              </c:extLst>
            </c:dLbl>
            <c:dLbl>
              <c:idx val="1"/>
              <c:layout>
                <c:manualLayout>
                  <c:x val="0"/>
                  <c:y val="-1.7977528089887641E-3"/>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FD81-4134-949E-C5D78C1A3CA1}"/>
                </c:ext>
              </c:extLst>
            </c:dLbl>
            <c:dLbl>
              <c:idx val="2"/>
              <c:layout>
                <c:manualLayout>
                  <c:x val="0"/>
                  <c:y val="-1.348314606741573E-3"/>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FD81-4134-949E-C5D78C1A3CA1}"/>
                </c:ext>
              </c:extLst>
            </c:dLbl>
            <c:dLbl>
              <c:idx val="3"/>
              <c:layout>
                <c:manualLayout>
                  <c:x val="0"/>
                  <c:y val="-1.348314606741573E-3"/>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FD81-4134-949E-C5D78C1A3CA1}"/>
                </c:ext>
              </c:extLst>
            </c:dLbl>
            <c:dLbl>
              <c:idx val="4"/>
              <c:layout>
                <c:manualLayout>
                  <c:x val="0"/>
                  <c:y val="-1.348314606741573E-3"/>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FD81-4134-949E-C5D78C1A3CA1}"/>
                </c:ext>
              </c:extLst>
            </c:dLbl>
            <c:dLbl>
              <c:idx val="5"/>
              <c:layout>
                <c:manualLayout>
                  <c:x val="0"/>
                  <c:y val="-1.348314606741573E-3"/>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FD81-4134-949E-C5D78C1A3CA1}"/>
                </c:ext>
              </c:extLst>
            </c:dLbl>
            <c:dLbl>
              <c:idx val="6"/>
              <c:layout>
                <c:manualLayout>
                  <c:x val="0"/>
                  <c:y val="-1.348314606741573E-3"/>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FD81-4134-949E-C5D78C1A3CA1}"/>
                </c:ext>
              </c:extLst>
            </c:dLbl>
            <c:dLbl>
              <c:idx val="7"/>
              <c:layout>
                <c:manualLayout>
                  <c:x val="0"/>
                  <c:y val="-1.348314606741573E-3"/>
                </c:manualLayout>
              </c:layout>
              <c:numFmt formatCode="#,##0;&quot;-&quot;#,##0" sourceLinked="0"/>
              <c:spPr>
                <a:noFill/>
                <a:ln>
                  <a:noFill/>
                </a:ln>
              </c:spPr>
              <c:txPr>
                <a:bodyPr wrap="none"/>
                <a:lstStyle/>
                <a:p>
                  <a:pPr>
                    <a:defRPr sz="14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FD81-4134-949E-C5D78C1A3CA1}"/>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Sheet1!$A$1:$H$1</c:f>
              <c:numCache>
                <c:formatCode>General</c:formatCode>
                <c:ptCount val="8"/>
                <c:pt idx="0">
                  <c:v>477.70933718999999</c:v>
                </c:pt>
                <c:pt idx="1">
                  <c:v>29.533263805334688</c:v>
                </c:pt>
                <c:pt idx="2">
                  <c:v>96.316567694630024</c:v>
                </c:pt>
                <c:pt idx="3">
                  <c:v>78.018155813085201</c:v>
                </c:pt>
                <c:pt idx="4">
                  <c:v>89.340577425132665</c:v>
                </c:pt>
                <c:pt idx="5">
                  <c:v>47.060118581496802</c:v>
                </c:pt>
                <c:pt idx="6">
                  <c:v>52.490629133288415</c:v>
                </c:pt>
                <c:pt idx="7">
                  <c:v>168</c:v>
                </c:pt>
              </c:numCache>
            </c:numRef>
          </c:val>
          <c:extLst>
            <c:ext xmlns:c16="http://schemas.microsoft.com/office/drawing/2014/chart" uri="{C3380CC4-5D6E-409C-BE32-E72D297353CC}">
              <c16:uniqueId val="{00000008-FD81-4134-949E-C5D78C1A3CA1}"/>
            </c:ext>
          </c:extLst>
        </c:ser>
        <c:ser>
          <c:idx val="1"/>
          <c:order val="1"/>
          <c:spPr>
            <a:solidFill>
              <a:schemeClr val="accent1"/>
            </a:solidFill>
            <a:ln>
              <a:noFill/>
            </a:ln>
          </c:spPr>
          <c:invertIfNegative val="0"/>
          <c:dPt>
            <c:idx val="0"/>
            <c:invertIfNegative val="0"/>
            <c:bubble3D val="0"/>
            <c:spPr>
              <a:solidFill>
                <a:srgbClr val="D6D7D9"/>
              </a:solidFill>
              <a:ln>
                <a:noFill/>
              </a:ln>
            </c:spPr>
            <c:extLst>
              <c:ext xmlns:c16="http://schemas.microsoft.com/office/drawing/2014/chart" uri="{C3380CC4-5D6E-409C-BE32-E72D297353CC}">
                <c16:uniqueId val="{00000009-FD81-4134-949E-C5D78C1A3CA1}"/>
              </c:ext>
            </c:extLst>
          </c:dPt>
          <c:dLbls>
            <c:dLbl>
              <c:idx val="1"/>
              <c:layout>
                <c:manualLayout>
                  <c:x val="0"/>
                  <c:y val="-1.348314606741573E-3"/>
                </c:manualLayout>
              </c:layout>
              <c:numFmt formatCode="#,##0;&quot;-&quot;#,##0"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FD81-4134-949E-C5D78C1A3CA1}"/>
                </c:ext>
              </c:extLst>
            </c:dLbl>
            <c:dLbl>
              <c:idx val="2"/>
              <c:layout>
                <c:manualLayout>
                  <c:x val="0"/>
                  <c:y val="-1.348314606741573E-3"/>
                </c:manualLayout>
              </c:layout>
              <c:numFmt formatCode="#,##0;&quot;-&quot;#,##0"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FD81-4134-949E-C5D78C1A3CA1}"/>
                </c:ext>
              </c:extLst>
            </c:dLbl>
            <c:dLbl>
              <c:idx val="3"/>
              <c:layout>
                <c:manualLayout>
                  <c:x val="0"/>
                  <c:y val="-1.348314606741573E-3"/>
                </c:manualLayout>
              </c:layout>
              <c:numFmt formatCode="#,##0;&quot;-&quot;#,##0"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FD81-4134-949E-C5D78C1A3CA1}"/>
                </c:ext>
              </c:extLst>
            </c:dLbl>
            <c:dLbl>
              <c:idx val="4"/>
              <c:layout>
                <c:manualLayout>
                  <c:x val="0"/>
                  <c:y val="-1.348314606741573E-3"/>
                </c:manualLayout>
              </c:layout>
              <c:numFmt formatCode="#,##0;&quot;-&quot;#,##0"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FD81-4134-949E-C5D78C1A3CA1}"/>
                </c:ext>
              </c:extLst>
            </c:dLbl>
            <c:dLbl>
              <c:idx val="5"/>
              <c:layout>
                <c:manualLayout>
                  <c:x val="0"/>
                  <c:y val="-1.348314606741573E-3"/>
                </c:manualLayout>
              </c:layout>
              <c:numFmt formatCode="#,##0;&quot;-&quot;#,##0"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E-FD81-4134-949E-C5D78C1A3CA1}"/>
                </c:ext>
              </c:extLst>
            </c:dLbl>
            <c:dLbl>
              <c:idx val="6"/>
              <c:layout>
                <c:manualLayout>
                  <c:x val="0"/>
                  <c:y val="-1.348314606741573E-3"/>
                </c:manualLayout>
              </c:layout>
              <c:numFmt formatCode="#,##0;&quot;-&quot;#,##0"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F-FD81-4134-949E-C5D78C1A3CA1}"/>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Sheet1!$A$2:$H$2</c:f>
              <c:numCache>
                <c:formatCode>General</c:formatCode>
                <c:ptCount val="8"/>
                <c:pt idx="0">
                  <c:v>0</c:v>
                </c:pt>
                <c:pt idx="1">
                  <c:v>449.74526400000002</c:v>
                </c:pt>
                <c:pt idx="2">
                  <c:v>332.51499274000003</c:v>
                </c:pt>
                <c:pt idx="3">
                  <c:v>293.28472148000003</c:v>
                </c:pt>
                <c:pt idx="4">
                  <c:v>254.05445022000004</c:v>
                </c:pt>
                <c:pt idx="5">
                  <c:v>214.82417896000004</c:v>
                </c:pt>
                <c:pt idx="6">
                  <c:v>175.59390763636375</c:v>
                </c:pt>
                <c:pt idx="7">
                  <c:v>6</c:v>
                </c:pt>
              </c:numCache>
            </c:numRef>
          </c:val>
          <c:extLst>
            <c:ext xmlns:c16="http://schemas.microsoft.com/office/drawing/2014/chart" uri="{C3380CC4-5D6E-409C-BE32-E72D297353CC}">
              <c16:uniqueId val="{00000010-FD81-4134-949E-C5D78C1A3CA1}"/>
            </c:ext>
          </c:extLst>
        </c:ser>
        <c:dLbls>
          <c:showLegendKey val="0"/>
          <c:showVal val="0"/>
          <c:showCatName val="0"/>
          <c:showSerName val="0"/>
          <c:showPercent val="0"/>
          <c:showBubbleSize val="0"/>
        </c:dLbls>
        <c:gapWidth val="80"/>
        <c:overlap val="100"/>
        <c:axId val="345015120"/>
        <c:axId val="1"/>
      </c:barChart>
      <c:catAx>
        <c:axId val="345015120"/>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479.2785278053347"/>
          <c:min val="0"/>
        </c:scaling>
        <c:delete val="1"/>
        <c:axPos val="l"/>
        <c:numFmt formatCode="General" sourceLinked="1"/>
        <c:majorTickMark val="out"/>
        <c:minorTickMark val="none"/>
        <c:tickLblPos val="nextTo"/>
        <c:crossAx val="345015120"/>
        <c:crosses val="min"/>
        <c:crossBetween val="between"/>
      </c:valAx>
    </c:plotArea>
    <c:plotVisOnly val="0"/>
    <c:dispBlanksAs val="gap"/>
    <c:showDLblsOverMax val="1"/>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9120153016866635E-2"/>
          <c:y val="4.4456641053787049E-2"/>
          <c:w val="0.93183794122761254"/>
          <c:h val="0.9110867178924259"/>
        </c:manualLayout>
      </c:layout>
      <c:lineChart>
        <c:grouping val="standard"/>
        <c:varyColors val="0"/>
        <c:ser>
          <c:idx val="0"/>
          <c:order val="0"/>
          <c:spPr>
            <a:ln w="38100" algn="ctr">
              <a:solidFill>
                <a:srgbClr val="808080"/>
              </a:solidFill>
              <a:prstDash val="solid"/>
            </a:ln>
          </c:spPr>
          <c:marker>
            <c:symbol val="none"/>
          </c:marker>
          <c:val>
            <c:numRef>
              <c:f>Sheet1!$A$1:$AX$1</c:f>
              <c:numCache>
                <c:formatCode>General</c:formatCode>
                <c:ptCount val="50"/>
                <c:pt idx="0">
                  <c:v>63.952727272727003</c:v>
                </c:pt>
                <c:pt idx="1">
                  <c:v>59.721086956520999</c:v>
                </c:pt>
                <c:pt idx="2">
                  <c:v>63.015952380952001</c:v>
                </c:pt>
                <c:pt idx="3">
                  <c:v>67.024500000000003</c:v>
                </c:pt>
                <c:pt idx="4">
                  <c:v>63.504772727271998</c:v>
                </c:pt>
                <c:pt idx="5">
                  <c:v>55.441249999999997</c:v>
                </c:pt>
                <c:pt idx="6">
                  <c:v>31.829090909089999</c:v>
                </c:pt>
                <c:pt idx="7">
                  <c:v>18.545249999999999</c:v>
                </c:pt>
                <c:pt idx="8">
                  <c:v>28.978684210526001</c:v>
                </c:pt>
                <c:pt idx="9">
                  <c:v>40.064999999999998</c:v>
                </c:pt>
                <c:pt idx="10">
                  <c:v>43.354782608694997</c:v>
                </c:pt>
                <c:pt idx="11">
                  <c:v>44.823999999999998</c:v>
                </c:pt>
                <c:pt idx="12">
                  <c:v>40.808181818180998</c:v>
                </c:pt>
                <c:pt idx="13">
                  <c:v>40.153636363635997</c:v>
                </c:pt>
                <c:pt idx="14">
                  <c:v>42.663571428570997</c:v>
                </c:pt>
                <c:pt idx="15">
                  <c:v>49.862142857141997</c:v>
                </c:pt>
                <c:pt idx="16">
                  <c:v>54.843249999999998</c:v>
                </c:pt>
                <c:pt idx="17">
                  <c:v>62.222000000000001</c:v>
                </c:pt>
                <c:pt idx="18">
                  <c:v>65.626086956520993</c:v>
                </c:pt>
                <c:pt idx="19">
                  <c:v>64.695750000000004</c:v>
                </c:pt>
                <c:pt idx="20">
                  <c:v>68.745789473683999</c:v>
                </c:pt>
                <c:pt idx="21">
                  <c:v>73.042272727272007</c:v>
                </c:pt>
                <c:pt idx="22">
                  <c:v>75.029545454545001</c:v>
                </c:pt>
                <c:pt idx="23">
                  <c:v>70.810952380952003</c:v>
                </c:pt>
                <c:pt idx="24">
                  <c:v>74.575681818180996</c:v>
                </c:pt>
                <c:pt idx="25">
                  <c:v>83.663095238094996</c:v>
                </c:pt>
                <c:pt idx="26">
                  <c:v>81.441363636362993</c:v>
                </c:pt>
                <c:pt idx="27">
                  <c:v>74.095714285713996</c:v>
                </c:pt>
                <c:pt idx="28">
                  <c:v>87.219250000000002</c:v>
                </c:pt>
                <c:pt idx="29">
                  <c:v>98.185249999999996</c:v>
                </c:pt>
                <c:pt idx="30">
                  <c:v>118.809565217391</c:v>
                </c:pt>
                <c:pt idx="31">
                  <c:v>104.388947368421</c:v>
                </c:pt>
                <c:pt idx="32">
                  <c:v>113.25166666666701</c:v>
                </c:pt>
                <c:pt idx="33">
                  <c:v>123.70175</c:v>
                </c:pt>
                <c:pt idx="34">
                  <c:v>112.695476190476</c:v>
                </c:pt>
                <c:pt idx="35">
                  <c:v>99.99</c:v>
                </c:pt>
                <c:pt idx="36">
                  <c:v>89.87</c:v>
                </c:pt>
                <c:pt idx="37">
                  <c:v>93.33</c:v>
                </c:pt>
                <c:pt idx="38">
                  <c:v>91.673000000000002</c:v>
                </c:pt>
                <c:pt idx="39">
                  <c:v>81.114999999999995</c:v>
                </c:pt>
                <c:pt idx="40">
                  <c:v>82.777000000000001</c:v>
                </c:pt>
                <c:pt idx="41">
                  <c:v>82.486000000000004</c:v>
                </c:pt>
                <c:pt idx="42">
                  <c:v>78.56</c:v>
                </c:pt>
                <c:pt idx="43">
                  <c:v>84.943600000000004</c:v>
                </c:pt>
                <c:pt idx="44">
                  <c:v>75.551000000000002</c:v>
                </c:pt>
                <c:pt idx="45">
                  <c:v>74.695999999999998</c:v>
                </c:pt>
                <c:pt idx="46">
                  <c:v>80.051000000000002</c:v>
                </c:pt>
                <c:pt idx="47">
                  <c:v>86.216999999999999</c:v>
                </c:pt>
                <c:pt idx="48">
                  <c:v>94.001999999999995</c:v>
                </c:pt>
                <c:pt idx="49">
                  <c:v>91.37</c:v>
                </c:pt>
              </c:numCache>
            </c:numRef>
          </c:val>
          <c:smooth val="0"/>
          <c:extLst>
            <c:ext xmlns:c16="http://schemas.microsoft.com/office/drawing/2014/chart" uri="{C3380CC4-5D6E-409C-BE32-E72D297353CC}">
              <c16:uniqueId val="{00000000-2F52-47B3-9AEE-2D4AC50E2E05}"/>
            </c:ext>
          </c:extLst>
        </c:ser>
        <c:ser>
          <c:idx val="1"/>
          <c:order val="1"/>
          <c:spPr>
            <a:ln w="19050" algn="ctr">
              <a:solidFill>
                <a:schemeClr val="accent1"/>
              </a:solidFill>
              <a:prstDash val="dash"/>
            </a:ln>
          </c:spPr>
          <c:marker>
            <c:symbol val="none"/>
          </c:marker>
          <c:val>
            <c:numRef>
              <c:f>Sheet1!$A$2:$AX$2</c:f>
              <c:numCache>
                <c:formatCode>General</c:formatCode>
                <c:ptCount val="50"/>
                <c:pt idx="0">
                  <c:v>81.857162858181738</c:v>
                </c:pt>
                <c:pt idx="1">
                  <c:v>78.993110903478154</c:v>
                </c:pt>
                <c:pt idx="2">
                  <c:v>77.431872271579095</c:v>
                </c:pt>
                <c:pt idx="3">
                  <c:v>80.12427746000013</c:v>
                </c:pt>
                <c:pt idx="4">
                  <c:v>74.443622677142642</c:v>
                </c:pt>
                <c:pt idx="5">
                  <c:v>65.728941378947553</c:v>
                </c:pt>
                <c:pt idx="6">
                  <c:v>47.54939259818174</c:v>
                </c:pt>
                <c:pt idx="7">
                  <c:v>33.582235542857077</c:v>
                </c:pt>
                <c:pt idx="8">
                  <c:v>35.522215758000002</c:v>
                </c:pt>
                <c:pt idx="9">
                  <c:v>45.95175958636348</c:v>
                </c:pt>
                <c:pt idx="10">
                  <c:v>50.484974039999997</c:v>
                </c:pt>
                <c:pt idx="11">
                  <c:v>50.529782360000141</c:v>
                </c:pt>
                <c:pt idx="12">
                  <c:v>45.977537099999999</c:v>
                </c:pt>
                <c:pt idx="13">
                  <c:v>47.015320704545644</c:v>
                </c:pt>
                <c:pt idx="14">
                  <c:v>51.354756593684009</c:v>
                </c:pt>
                <c:pt idx="15">
                  <c:v>59.294964422727382</c:v>
                </c:pt>
                <c:pt idx="16">
                  <c:v>64.479319875789344</c:v>
                </c:pt>
                <c:pt idx="17">
                  <c:v>73.630829652631562</c:v>
                </c:pt>
                <c:pt idx="18">
                  <c:v>77.083582429565126</c:v>
                </c:pt>
                <c:pt idx="19">
                  <c:v>76.680438008571244</c:v>
                </c:pt>
                <c:pt idx="20">
                  <c:v>83.25357850799999</c:v>
                </c:pt>
                <c:pt idx="21">
                  <c:v>87.353692543636512</c:v>
                </c:pt>
                <c:pt idx="22">
                  <c:v>87.495646174285824</c:v>
                </c:pt>
                <c:pt idx="23">
                  <c:v>85.09004495727261</c:v>
                </c:pt>
                <c:pt idx="24">
                  <c:v>90.844668020000142</c:v>
                </c:pt>
                <c:pt idx="25">
                  <c:v>103.24357024571432</c:v>
                </c:pt>
                <c:pt idx="26">
                  <c:v>97.897287548999998</c:v>
                </c:pt>
                <c:pt idx="27">
                  <c:v>92.058293365714164</c:v>
                </c:pt>
                <c:pt idx="28">
                  <c:v>107.01907128000001</c:v>
                </c:pt>
                <c:pt idx="29">
                  <c:v>118.25682106105243</c:v>
                </c:pt>
                <c:pt idx="30">
                  <c:v>152.42676344086976</c:v>
                </c:pt>
                <c:pt idx="31">
                  <c:v>165.11165790000001</c:v>
                </c:pt>
                <c:pt idx="32">
                  <c:v>165.68336405428553</c:v>
                </c:pt>
                <c:pt idx="33">
                  <c:v>182.23383714285723</c:v>
                </c:pt>
                <c:pt idx="34">
                  <c:v>155.50027326</c:v>
                </c:pt>
                <c:pt idx="35">
                  <c:v>149.70283157478278</c:v>
                </c:pt>
                <c:pt idx="36">
                  <c:v>141.55908466285706</c:v>
                </c:pt>
                <c:pt idx="37">
                  <c:v>162.29453481714307</c:v>
                </c:pt>
                <c:pt idx="38">
                  <c:v>143.97999999999999</c:v>
                </c:pt>
                <c:pt idx="39">
                  <c:v>125.28</c:v>
                </c:pt>
                <c:pt idx="40">
                  <c:v>135.18</c:v>
                </c:pt>
                <c:pt idx="41">
                  <c:v>117.34</c:v>
                </c:pt>
                <c:pt idx="42">
                  <c:v>113.73</c:v>
                </c:pt>
                <c:pt idx="43">
                  <c:v>106.6598</c:v>
                </c:pt>
                <c:pt idx="44">
                  <c:v>97.406000000000006</c:v>
                </c:pt>
                <c:pt idx="45">
                  <c:v>99.594890000000007</c:v>
                </c:pt>
                <c:pt idx="46">
                  <c:v>110.5548</c:v>
                </c:pt>
                <c:pt idx="47">
                  <c:v>128.83260000000001</c:v>
                </c:pt>
                <c:pt idx="48">
                  <c:v>136.71879999999999</c:v>
                </c:pt>
                <c:pt idx="49">
                  <c:v>127.78</c:v>
                </c:pt>
              </c:numCache>
            </c:numRef>
          </c:val>
          <c:smooth val="0"/>
          <c:extLst>
            <c:ext xmlns:c16="http://schemas.microsoft.com/office/drawing/2014/chart" uri="{C3380CC4-5D6E-409C-BE32-E72D297353CC}">
              <c16:uniqueId val="{00000001-2F52-47B3-9AEE-2D4AC50E2E05}"/>
            </c:ext>
          </c:extLst>
        </c:ser>
        <c:ser>
          <c:idx val="2"/>
          <c:order val="2"/>
          <c:spPr>
            <a:ln w="19050" algn="ctr">
              <a:solidFill>
                <a:schemeClr val="accent2"/>
              </a:solidFill>
              <a:prstDash val="solid"/>
            </a:ln>
          </c:spPr>
          <c:marker>
            <c:symbol val="none"/>
          </c:marker>
          <c:val>
            <c:numRef>
              <c:f>Sheet1!$A$3:$AX$3</c:f>
              <c:numCache>
                <c:formatCode>General</c:formatCode>
                <c:ptCount val="50"/>
                <c:pt idx="0">
                  <c:v>72.300770247272609</c:v>
                </c:pt>
                <c:pt idx="1">
                  <c:v>69.174244259999995</c:v>
                </c:pt>
                <c:pt idx="2">
                  <c:v>69.516939470526225</c:v>
                </c:pt>
                <c:pt idx="3">
                  <c:v>69.833366645714435</c:v>
                </c:pt>
                <c:pt idx="4">
                  <c:v>67.757581214285693</c:v>
                </c:pt>
                <c:pt idx="5">
                  <c:v>64.432448014736877</c:v>
                </c:pt>
                <c:pt idx="6">
                  <c:v>35.97108819545435</c:v>
                </c:pt>
                <c:pt idx="7">
                  <c:v>24.118078239999861</c:v>
                </c:pt>
                <c:pt idx="8">
                  <c:v>35.974849802999998</c:v>
                </c:pt>
                <c:pt idx="9">
                  <c:v>47.055419059090873</c:v>
                </c:pt>
                <c:pt idx="10">
                  <c:v>49.357637443636513</c:v>
                </c:pt>
                <c:pt idx="11">
                  <c:v>51.44215176857125</c:v>
                </c:pt>
                <c:pt idx="12">
                  <c:v>49.970078434285838</c:v>
                </c:pt>
                <c:pt idx="13">
                  <c:v>48.648087512727386</c:v>
                </c:pt>
                <c:pt idx="14">
                  <c:v>48.223185650526226</c:v>
                </c:pt>
                <c:pt idx="15">
                  <c:v>55.392057913636506</c:v>
                </c:pt>
                <c:pt idx="16">
                  <c:v>63.864237246315994</c:v>
                </c:pt>
                <c:pt idx="17">
                  <c:v>73.002039214736882</c:v>
                </c:pt>
                <c:pt idx="18">
                  <c:v>82.780205394782769</c:v>
                </c:pt>
                <c:pt idx="19">
                  <c:v>83.333873417142925</c:v>
                </c:pt>
                <c:pt idx="20">
                  <c:v>86.471796065999996</c:v>
                </c:pt>
                <c:pt idx="21">
                  <c:v>89.965050147272606</c:v>
                </c:pt>
                <c:pt idx="22">
                  <c:v>93.47095566857125</c:v>
                </c:pt>
                <c:pt idx="23">
                  <c:v>92.265359086363475</c:v>
                </c:pt>
                <c:pt idx="24">
                  <c:v>92.512377680000142</c:v>
                </c:pt>
                <c:pt idx="25">
                  <c:v>102.11756116857154</c:v>
                </c:pt>
                <c:pt idx="26">
                  <c:v>96.393408308999994</c:v>
                </c:pt>
                <c:pt idx="27">
                  <c:v>89.825278740000002</c:v>
                </c:pt>
                <c:pt idx="28">
                  <c:v>101.571499776</c:v>
                </c:pt>
                <c:pt idx="29">
                  <c:v>113.18316319578935</c:v>
                </c:pt>
                <c:pt idx="30">
                  <c:v>135.14146695391304</c:v>
                </c:pt>
                <c:pt idx="31">
                  <c:v>134.36719927499999</c:v>
                </c:pt>
                <c:pt idx="32">
                  <c:v>158.31199533999984</c:v>
                </c:pt>
                <c:pt idx="33">
                  <c:v>170.53146424857152</c:v>
                </c:pt>
                <c:pt idx="34">
                  <c:v>136.25397961199999</c:v>
                </c:pt>
                <c:pt idx="35">
                  <c:v>118.40720321739119</c:v>
                </c:pt>
                <c:pt idx="36">
                  <c:v>108.67237826571417</c:v>
                </c:pt>
                <c:pt idx="37">
                  <c:v>120.26813136285722</c:v>
                </c:pt>
                <c:pt idx="38">
                  <c:v>106.6</c:v>
                </c:pt>
                <c:pt idx="39">
                  <c:v>93.55</c:v>
                </c:pt>
                <c:pt idx="40">
                  <c:v>107.42</c:v>
                </c:pt>
                <c:pt idx="41">
                  <c:v>104.57599999999999</c:v>
                </c:pt>
                <c:pt idx="42">
                  <c:v>107.952</c:v>
                </c:pt>
                <c:pt idx="43">
                  <c:v>110.8539</c:v>
                </c:pt>
                <c:pt idx="44">
                  <c:v>102.71</c:v>
                </c:pt>
                <c:pt idx="45">
                  <c:v>103.0895</c:v>
                </c:pt>
                <c:pt idx="46">
                  <c:v>113.846</c:v>
                </c:pt>
                <c:pt idx="47">
                  <c:v>123.3292</c:v>
                </c:pt>
                <c:pt idx="48">
                  <c:v>119.62479999999999</c:v>
                </c:pt>
                <c:pt idx="49">
                  <c:v>97.97</c:v>
                </c:pt>
              </c:numCache>
            </c:numRef>
          </c:val>
          <c:smooth val="0"/>
          <c:extLst>
            <c:ext xmlns:c16="http://schemas.microsoft.com/office/drawing/2014/chart" uri="{C3380CC4-5D6E-409C-BE32-E72D297353CC}">
              <c16:uniqueId val="{00000002-2F52-47B3-9AEE-2D4AC50E2E05}"/>
            </c:ext>
          </c:extLst>
        </c:ser>
        <c:dLbls>
          <c:showLegendKey val="0"/>
          <c:showVal val="0"/>
          <c:showCatName val="0"/>
          <c:showSerName val="0"/>
          <c:showPercent val="0"/>
          <c:showBubbleSize val="0"/>
        </c:dLbls>
        <c:smooth val="0"/>
        <c:axId val="708319744"/>
        <c:axId val="1"/>
      </c:lineChart>
      <c:catAx>
        <c:axId val="708319744"/>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200"/>
          <c:min val="0"/>
        </c:scaling>
        <c:delete val="0"/>
        <c:axPos val="l"/>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400" kern="1200">
                <a:solidFill>
                  <a:schemeClr val="tx1"/>
                </a:solidFill>
                <a:latin typeface="+mn-lt"/>
                <a:ea typeface="+mn-ea"/>
                <a:cs typeface="+mn-cs"/>
              </a:defRPr>
            </a:pPr>
            <a:endParaRPr lang="es-UY"/>
          </a:p>
        </c:txPr>
        <c:crossAx val="708319744"/>
        <c:crosses val="min"/>
        <c:crossBetween val="midCat"/>
        <c:majorUnit val="50"/>
      </c:valAx>
    </c:plotArea>
    <c:plotVisOnly val="0"/>
    <c:dispBlanksAs val="gap"/>
    <c:showDLblsOverMax val="1"/>
  </c:chart>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886967659301953"/>
          <c:y val="7.6850094876660335E-2"/>
          <c:w val="0.87447966698687163"/>
          <c:h val="0.84629981024667933"/>
        </c:manualLayout>
      </c:layout>
      <c:lineChart>
        <c:grouping val="standard"/>
        <c:varyColors val="0"/>
        <c:ser>
          <c:idx val="0"/>
          <c:order val="0"/>
          <c:spPr>
            <a:ln w="38100" algn="ctr">
              <a:solidFill>
                <a:srgbClr val="808080"/>
              </a:solidFill>
              <a:prstDash val="solid"/>
            </a:ln>
          </c:spPr>
          <c:marker>
            <c:symbol val="none"/>
          </c:marker>
          <c:val>
            <c:numRef>
              <c:f>Sheet1!$A$1:$AR$1</c:f>
              <c:numCache>
                <c:formatCode>General</c:formatCode>
                <c:ptCount val="44"/>
                <c:pt idx="1">
                  <c:v>85.864999999999995</c:v>
                </c:pt>
                <c:pt idx="2">
                  <c:v>86.094999999999999</c:v>
                </c:pt>
                <c:pt idx="3">
                  <c:v>87.36</c:v>
                </c:pt>
                <c:pt idx="4">
                  <c:v>89.44</c:v>
                </c:pt>
                <c:pt idx="5">
                  <c:v>90.605000000000004</c:v>
                </c:pt>
                <c:pt idx="6">
                  <c:v>91.935000000000002</c:v>
                </c:pt>
                <c:pt idx="7">
                  <c:v>91.41</c:v>
                </c:pt>
                <c:pt idx="8">
                  <c:v>91.9</c:v>
                </c:pt>
                <c:pt idx="9">
                  <c:v>92.394999999999996</c:v>
                </c:pt>
                <c:pt idx="10">
                  <c:v>92.02</c:v>
                </c:pt>
                <c:pt idx="11">
                  <c:v>93.6</c:v>
                </c:pt>
                <c:pt idx="12">
                  <c:v>93.385000000000005</c:v>
                </c:pt>
                <c:pt idx="13">
                  <c:v>95.105000000000004</c:v>
                </c:pt>
                <c:pt idx="14">
                  <c:v>95.14</c:v>
                </c:pt>
                <c:pt idx="15">
                  <c:v>96.24</c:v>
                </c:pt>
                <c:pt idx="16">
                  <c:v>96.864999999999995</c:v>
                </c:pt>
                <c:pt idx="17">
                  <c:v>95.724999999999994</c:v>
                </c:pt>
                <c:pt idx="18">
                  <c:v>94.5</c:v>
                </c:pt>
                <c:pt idx="19">
                  <c:v>94.224999999999994</c:v>
                </c:pt>
                <c:pt idx="20">
                  <c:v>93.4</c:v>
                </c:pt>
                <c:pt idx="21">
                  <c:v>94.135000000000005</c:v>
                </c:pt>
                <c:pt idx="22">
                  <c:v>97.915000000000006</c:v>
                </c:pt>
                <c:pt idx="23">
                  <c:v>97.77</c:v>
                </c:pt>
                <c:pt idx="24">
                  <c:v>96.325000000000003</c:v>
                </c:pt>
                <c:pt idx="25">
                  <c:v>94.555000000000007</c:v>
                </c:pt>
                <c:pt idx="26">
                  <c:v>94.68</c:v>
                </c:pt>
                <c:pt idx="27">
                  <c:v>91.674999999999997</c:v>
                </c:pt>
                <c:pt idx="28">
                  <c:v>88.48</c:v>
                </c:pt>
                <c:pt idx="29">
                  <c:v>88.2</c:v>
                </c:pt>
                <c:pt idx="30">
                  <c:v>91.334999999999994</c:v>
                </c:pt>
                <c:pt idx="31">
                  <c:v>90.71</c:v>
                </c:pt>
                <c:pt idx="32">
                  <c:v>88.04</c:v>
                </c:pt>
                <c:pt idx="33">
                  <c:v>89.37</c:v>
                </c:pt>
                <c:pt idx="34">
                  <c:v>92.734999999999999</c:v>
                </c:pt>
                <c:pt idx="35">
                  <c:v>93.05</c:v>
                </c:pt>
                <c:pt idx="36">
                  <c:v>91.76</c:v>
                </c:pt>
                <c:pt idx="37">
                  <c:v>93.055000000000007</c:v>
                </c:pt>
                <c:pt idx="38">
                  <c:v>93.2</c:v>
                </c:pt>
                <c:pt idx="39">
                  <c:v>95</c:v>
                </c:pt>
                <c:pt idx="40">
                  <c:v>93.084999999999994</c:v>
                </c:pt>
                <c:pt idx="41">
                  <c:v>88.46</c:v>
                </c:pt>
                <c:pt idx="42">
                  <c:v>89.04</c:v>
                </c:pt>
                <c:pt idx="43">
                  <c:v>89.694999999999993</c:v>
                </c:pt>
              </c:numCache>
            </c:numRef>
          </c:val>
          <c:smooth val="0"/>
          <c:extLst>
            <c:ext xmlns:c16="http://schemas.microsoft.com/office/drawing/2014/chart" uri="{C3380CC4-5D6E-409C-BE32-E72D297353CC}">
              <c16:uniqueId val="{00000000-53B4-4468-AE3E-4220F9E0433B}"/>
            </c:ext>
          </c:extLst>
        </c:ser>
        <c:ser>
          <c:idx val="1"/>
          <c:order val="1"/>
          <c:spPr>
            <a:ln w="19050" algn="ctr">
              <a:solidFill>
                <a:schemeClr val="accent1"/>
              </a:solidFill>
              <a:prstDash val="dash"/>
            </a:ln>
          </c:spPr>
          <c:marker>
            <c:symbol val="none"/>
          </c:marker>
          <c:val>
            <c:numRef>
              <c:f>Sheet1!$A$2:$AR$2</c:f>
              <c:numCache>
                <c:formatCode>General</c:formatCode>
                <c:ptCount val="44"/>
                <c:pt idx="0">
                  <c:v>132.26575908000001</c:v>
                </c:pt>
                <c:pt idx="1">
                  <c:v>132.36657779999999</c:v>
                </c:pt>
                <c:pt idx="2">
                  <c:v>127.67430654</c:v>
                </c:pt>
                <c:pt idx="3">
                  <c:v>129.76629498</c:v>
                </c:pt>
                <c:pt idx="4">
                  <c:v>128.96394599999999</c:v>
                </c:pt>
                <c:pt idx="5">
                  <c:v>131.28697733999999</c:v>
                </c:pt>
                <c:pt idx="6">
                  <c:v>133.61000867999999</c:v>
                </c:pt>
                <c:pt idx="7">
                  <c:v>132.16494036</c:v>
                </c:pt>
                <c:pt idx="8">
                  <c:v>133.07230883999998</c:v>
                </c:pt>
                <c:pt idx="9">
                  <c:v>136.99163658000001</c:v>
                </c:pt>
                <c:pt idx="10">
                  <c:v>139.55831316000001</c:v>
                </c:pt>
                <c:pt idx="11">
                  <c:v>137.71417073999999</c:v>
                </c:pt>
                <c:pt idx="12">
                  <c:v>142.21320612</c:v>
                </c:pt>
                <c:pt idx="13">
                  <c:v>143.77169549999999</c:v>
                </c:pt>
                <c:pt idx="14">
                  <c:v>139.39868351999999</c:v>
                </c:pt>
                <c:pt idx="15">
                  <c:v>135.42474564</c:v>
                </c:pt>
                <c:pt idx="16">
                  <c:v>138.78957041999999</c:v>
                </c:pt>
                <c:pt idx="17">
                  <c:v>136.65557418</c:v>
                </c:pt>
                <c:pt idx="18">
                  <c:v>138.81477509999999</c:v>
                </c:pt>
                <c:pt idx="19">
                  <c:v>136.47494064</c:v>
                </c:pt>
                <c:pt idx="20">
                  <c:v>134.53418027999999</c:v>
                </c:pt>
                <c:pt idx="21">
                  <c:v>132.90427764</c:v>
                </c:pt>
                <c:pt idx="22">
                  <c:v>136.71858587999998</c:v>
                </c:pt>
                <c:pt idx="23">
                  <c:v>137.31929742</c:v>
                </c:pt>
                <c:pt idx="24">
                  <c:v>139.28106167999999</c:v>
                </c:pt>
                <c:pt idx="25">
                  <c:v>135.22310819999998</c:v>
                </c:pt>
                <c:pt idx="26">
                  <c:v>134.08469682</c:v>
                </c:pt>
                <c:pt idx="27">
                  <c:v>126.70812713999999</c:v>
                </c:pt>
                <c:pt idx="28">
                  <c:v>119.77263935999999</c:v>
                </c:pt>
                <c:pt idx="29">
                  <c:v>121.03707414</c:v>
                </c:pt>
                <c:pt idx="30">
                  <c:v>123.59114837999998</c:v>
                </c:pt>
                <c:pt idx="31">
                  <c:v>125.60752278</c:v>
                </c:pt>
                <c:pt idx="32">
                  <c:v>123.7549788</c:v>
                </c:pt>
                <c:pt idx="33">
                  <c:v>125.80916022</c:v>
                </c:pt>
                <c:pt idx="34">
                  <c:v>132.81606126</c:v>
                </c:pt>
                <c:pt idx="35">
                  <c:v>130.12756206</c:v>
                </c:pt>
                <c:pt idx="36">
                  <c:v>130.14856596000001</c:v>
                </c:pt>
                <c:pt idx="37">
                  <c:v>128.57747423999999</c:v>
                </c:pt>
                <c:pt idx="38">
                  <c:v>130.03514490000001</c:v>
                </c:pt>
                <c:pt idx="39">
                  <c:v>128.30022276</c:v>
                </c:pt>
                <c:pt idx="40">
                  <c:v>125.52350718</c:v>
                </c:pt>
                <c:pt idx="41">
                  <c:v>122.97783449999999</c:v>
                </c:pt>
                <c:pt idx="42">
                  <c:v>122.09987148</c:v>
                </c:pt>
                <c:pt idx="43">
                  <c:v>122.60396507999999</c:v>
                </c:pt>
              </c:numCache>
            </c:numRef>
          </c:val>
          <c:smooth val="0"/>
          <c:extLst>
            <c:ext xmlns:c16="http://schemas.microsoft.com/office/drawing/2014/chart" uri="{C3380CC4-5D6E-409C-BE32-E72D297353CC}">
              <c16:uniqueId val="{00000001-53B4-4468-AE3E-4220F9E0433B}"/>
            </c:ext>
          </c:extLst>
        </c:ser>
        <c:ser>
          <c:idx val="2"/>
          <c:order val="2"/>
          <c:spPr>
            <a:ln w="19050" algn="ctr">
              <a:solidFill>
                <a:schemeClr val="accent2"/>
              </a:solidFill>
              <a:prstDash val="solid"/>
            </a:ln>
          </c:spPr>
          <c:marker>
            <c:symbol val="none"/>
          </c:marker>
          <c:val>
            <c:numRef>
              <c:f>Sheet1!$A$3:$AR$3</c:f>
              <c:numCache>
                <c:formatCode>General</c:formatCode>
                <c:ptCount val="44"/>
                <c:pt idx="0">
                  <c:v>122.74259081999999</c:v>
                </c:pt>
                <c:pt idx="1">
                  <c:v>121.99065119999999</c:v>
                </c:pt>
                <c:pt idx="2">
                  <c:v>122.85601188</c:v>
                </c:pt>
                <c:pt idx="3">
                  <c:v>118.39478351999999</c:v>
                </c:pt>
                <c:pt idx="4">
                  <c:v>119.87765886</c:v>
                </c:pt>
                <c:pt idx="5">
                  <c:v>119.34836058</c:v>
                </c:pt>
                <c:pt idx="6">
                  <c:v>118.81906230000001</c:v>
                </c:pt>
                <c:pt idx="7">
                  <c:v>118.94088491999999</c:v>
                </c:pt>
                <c:pt idx="8">
                  <c:v>119.21813640000001</c:v>
                </c:pt>
                <c:pt idx="9">
                  <c:v>122.29310736000001</c:v>
                </c:pt>
                <c:pt idx="10">
                  <c:v>125.12863385999999</c:v>
                </c:pt>
                <c:pt idx="11">
                  <c:v>124.99000812</c:v>
                </c:pt>
                <c:pt idx="12">
                  <c:v>124.69595351999999</c:v>
                </c:pt>
                <c:pt idx="13">
                  <c:v>124.98160655999999</c:v>
                </c:pt>
                <c:pt idx="14">
                  <c:v>122.68798068000001</c:v>
                </c:pt>
                <c:pt idx="15">
                  <c:v>122.78459862000001</c:v>
                </c:pt>
                <c:pt idx="16">
                  <c:v>119.53739567999999</c:v>
                </c:pt>
                <c:pt idx="17">
                  <c:v>118.70144046</c:v>
                </c:pt>
                <c:pt idx="18">
                  <c:v>119.22233718</c:v>
                </c:pt>
                <c:pt idx="19">
                  <c:v>116.54644032</c:v>
                </c:pt>
                <c:pt idx="20">
                  <c:v>116.39941301999998</c:v>
                </c:pt>
                <c:pt idx="21">
                  <c:v>117.58403298000002</c:v>
                </c:pt>
                <c:pt idx="22">
                  <c:v>117.94109928</c:v>
                </c:pt>
                <c:pt idx="23">
                  <c:v>113.26143036000001</c:v>
                </c:pt>
                <c:pt idx="24">
                  <c:v>108.88421759999999</c:v>
                </c:pt>
                <c:pt idx="25">
                  <c:v>108.99763866000001</c:v>
                </c:pt>
                <c:pt idx="26">
                  <c:v>106.28393478</c:v>
                </c:pt>
                <c:pt idx="27">
                  <c:v>98.9493729</c:v>
                </c:pt>
                <c:pt idx="28">
                  <c:v>98.256244199999998</c:v>
                </c:pt>
                <c:pt idx="29">
                  <c:v>97.340474159999999</c:v>
                </c:pt>
                <c:pt idx="30">
                  <c:v>97.798359180000006</c:v>
                </c:pt>
                <c:pt idx="31">
                  <c:v>98.65111752</c:v>
                </c:pt>
                <c:pt idx="32">
                  <c:v>96.097043279999994</c:v>
                </c:pt>
                <c:pt idx="33">
                  <c:v>92.144109299999997</c:v>
                </c:pt>
                <c:pt idx="34">
                  <c:v>96.567530639999987</c:v>
                </c:pt>
                <c:pt idx="35">
                  <c:v>98.046205200000003</c:v>
                </c:pt>
                <c:pt idx="36">
                  <c:v>98.004197399999995</c:v>
                </c:pt>
                <c:pt idx="37">
                  <c:v>100.16759909999999</c:v>
                </c:pt>
                <c:pt idx="38">
                  <c:v>101.35221906</c:v>
                </c:pt>
                <c:pt idx="39">
                  <c:v>99.23502594</c:v>
                </c:pt>
                <c:pt idx="40">
                  <c:v>96.202062779999991</c:v>
                </c:pt>
                <c:pt idx="41">
                  <c:v>92.047491359999995</c:v>
                </c:pt>
                <c:pt idx="42">
                  <c:v>93.774011939999994</c:v>
                </c:pt>
                <c:pt idx="43">
                  <c:v>91.497189180000007</c:v>
                </c:pt>
              </c:numCache>
            </c:numRef>
          </c:val>
          <c:smooth val="0"/>
          <c:extLst>
            <c:ext xmlns:c16="http://schemas.microsoft.com/office/drawing/2014/chart" uri="{C3380CC4-5D6E-409C-BE32-E72D297353CC}">
              <c16:uniqueId val="{00000002-53B4-4468-AE3E-4220F9E0433B}"/>
            </c:ext>
          </c:extLst>
        </c:ser>
        <c:dLbls>
          <c:showLegendKey val="0"/>
          <c:showVal val="0"/>
          <c:showCatName val="0"/>
          <c:showSerName val="0"/>
          <c:showPercent val="0"/>
          <c:showBubbleSize val="0"/>
        </c:dLbls>
        <c:smooth val="0"/>
        <c:axId val="745886912"/>
        <c:axId val="1"/>
      </c:lineChart>
      <c:catAx>
        <c:axId val="745886912"/>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160"/>
          <c:min val="80"/>
        </c:scaling>
        <c:delete val="0"/>
        <c:axPos val="l"/>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400" kern="1200">
                <a:solidFill>
                  <a:schemeClr val="tx1"/>
                </a:solidFill>
                <a:latin typeface="+mn-lt"/>
                <a:ea typeface="+mn-ea"/>
                <a:cs typeface="+mn-cs"/>
              </a:defRPr>
            </a:pPr>
            <a:endParaRPr lang="es-UY"/>
          </a:p>
        </c:txPr>
        <c:crossAx val="745886912"/>
        <c:crosses val="min"/>
        <c:crossBetween val="midCat"/>
        <c:majorUnit val="20"/>
      </c:valAx>
    </c:plotArea>
    <c:plotVisOnly val="0"/>
    <c:dispBlanksAs val="gap"/>
    <c:showDLblsOverMax val="1"/>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353795258224596E-2"/>
          <c:y val="6.1157024793388429E-2"/>
          <c:w val="0.91508913802609815"/>
          <c:h val="0.87768595041322317"/>
        </c:manualLayout>
      </c:layout>
      <c:barChart>
        <c:barDir val="col"/>
        <c:grouping val="stacked"/>
        <c:varyColors val="0"/>
        <c:ser>
          <c:idx val="0"/>
          <c:order val="0"/>
          <c:spPr>
            <a:solidFill>
              <a:srgbClr val="6F8DB9"/>
            </a:solidFill>
            <a:ln>
              <a:noFill/>
            </a:ln>
          </c:spPr>
          <c:invertIfNegative val="0"/>
          <c:dPt>
            <c:idx val="7"/>
            <c:invertIfNegative val="0"/>
            <c:bubble3D val="0"/>
            <c:spPr>
              <a:solidFill>
                <a:srgbClr val="C3CFE1"/>
              </a:solidFill>
              <a:ln>
                <a:noFill/>
              </a:ln>
            </c:spPr>
            <c:extLst>
              <c:ext xmlns:c16="http://schemas.microsoft.com/office/drawing/2014/chart" uri="{C3380CC4-5D6E-409C-BE32-E72D297353CC}">
                <c16:uniqueId val="{00000000-3CF0-4A56-89B1-C2186B8B33D9}"/>
              </c:ext>
            </c:extLst>
          </c:dPt>
          <c:dLbls>
            <c:dLbl>
              <c:idx val="0"/>
              <c:layout>
                <c:manualLayout>
                  <c:x val="0"/>
                  <c:y val="-0.10413223140495868"/>
                </c:manualLayout>
              </c:layout>
              <c:numFmt formatCode="#,##0;&quot;-&quot;#,##0" sourceLinked="0"/>
              <c:spPr>
                <a:noFill/>
                <a:ln>
                  <a:noFill/>
                </a:ln>
              </c:spPr>
              <c:txPr>
                <a:bodyPr wrap="none"/>
                <a:lstStyle/>
                <a:p>
                  <a:pPr>
                    <a:defRPr sz="1600" b="1" kern="1200">
                      <a:solidFill>
                        <a:srgbClr val="000000"/>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3CF0-4A56-89B1-C2186B8B33D9}"/>
                </c:ext>
              </c:extLst>
            </c:dLbl>
            <c:dLbl>
              <c:idx val="1"/>
              <c:layout>
                <c:manualLayout>
                  <c:x val="0"/>
                  <c:y val="-6.6115702479338845E-2"/>
                </c:manualLayout>
              </c:layout>
              <c:numFmt formatCode="#,##0;&quot;-&quot;#,##0" sourceLinked="0"/>
              <c:spPr>
                <a:noFill/>
                <a:ln>
                  <a:noFill/>
                </a:ln>
              </c:spPr>
              <c:txPr>
                <a:bodyPr wrap="none"/>
                <a:lstStyle/>
                <a:p>
                  <a:pPr>
                    <a:defRPr sz="1600" b="1" kern="1200">
                      <a:solidFill>
                        <a:srgbClr val="000000"/>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3CF0-4A56-89B1-C2186B8B33D9}"/>
                </c:ext>
              </c:extLst>
            </c:dLbl>
            <c:dLbl>
              <c:idx val="2"/>
              <c:layout>
                <c:manualLayout>
                  <c:x val="0"/>
                  <c:y val="-0.15743801652892561"/>
                </c:manualLayout>
              </c:layout>
              <c:numFmt formatCode="#,##0;&quot;-&quot;#,##0" sourceLinked="0"/>
              <c:spPr>
                <a:noFill/>
                <a:ln>
                  <a:noFill/>
                </a:ln>
              </c:spPr>
              <c:txPr>
                <a:bodyPr wrap="none"/>
                <a:lstStyle/>
                <a:p>
                  <a:pPr>
                    <a:defRPr sz="1600" b="1" kern="1200">
                      <a:solidFill>
                        <a:srgbClr val="000000"/>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3CF0-4A56-89B1-C2186B8B33D9}"/>
                </c:ext>
              </c:extLst>
            </c:dLbl>
            <c:dLbl>
              <c:idx val="3"/>
              <c:layout>
                <c:manualLayout>
                  <c:x val="0"/>
                  <c:y val="-0.1615702479338843"/>
                </c:manualLayout>
              </c:layout>
              <c:numFmt formatCode="#,##0;&quot;-&quot;#,##0" sourceLinked="0"/>
              <c:spPr>
                <a:noFill/>
                <a:ln>
                  <a:noFill/>
                </a:ln>
              </c:spPr>
              <c:txPr>
                <a:bodyPr wrap="none"/>
                <a:lstStyle/>
                <a:p>
                  <a:pPr>
                    <a:defRPr sz="1600" b="1" kern="1200">
                      <a:solidFill>
                        <a:srgbClr val="000000"/>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3CF0-4A56-89B1-C2186B8B33D9}"/>
                </c:ext>
              </c:extLst>
            </c:dLbl>
            <c:dLbl>
              <c:idx val="4"/>
              <c:layout>
                <c:manualLayout>
                  <c:x val="0"/>
                  <c:y val="-0.10578512396694215"/>
                </c:manualLayout>
              </c:layout>
              <c:numFmt formatCode="#,##0;&quot;-&quot;#,##0" sourceLinked="0"/>
              <c:spPr>
                <a:noFill/>
                <a:ln>
                  <a:noFill/>
                </a:ln>
              </c:spPr>
              <c:txPr>
                <a:bodyPr wrap="none"/>
                <a:lstStyle/>
                <a:p>
                  <a:pPr>
                    <a:defRPr sz="1600" b="1" kern="1200">
                      <a:solidFill>
                        <a:srgbClr val="000000"/>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3CF0-4A56-89B1-C2186B8B33D9}"/>
                </c:ext>
              </c:extLst>
            </c:dLbl>
            <c:dLbl>
              <c:idx val="5"/>
              <c:layout>
                <c:manualLayout>
                  <c:x val="0"/>
                  <c:y val="-0.18677685950413223"/>
                </c:manualLayout>
              </c:layout>
              <c:numFmt formatCode="#,##0;&quot;-&quot;#,##0" sourceLinked="0"/>
              <c:spPr>
                <a:noFill/>
                <a:ln>
                  <a:noFill/>
                </a:ln>
              </c:spPr>
              <c:txPr>
                <a:bodyPr wrap="none"/>
                <a:lstStyle/>
                <a:p>
                  <a:pPr>
                    <a:defRPr sz="1600" b="1" kern="1200">
                      <a:solidFill>
                        <a:srgbClr val="000000"/>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3CF0-4A56-89B1-C2186B8B33D9}"/>
                </c:ext>
              </c:extLst>
            </c:dLbl>
            <c:dLbl>
              <c:idx val="6"/>
              <c:layout>
                <c:manualLayout>
                  <c:x val="0"/>
                  <c:y val="-0.44049586776859506"/>
                </c:manualLayout>
              </c:layout>
              <c:numFmt formatCode="#,##0;&quot;-&quot;#,##0" sourceLinked="0"/>
              <c:spPr>
                <a:noFill/>
                <a:ln>
                  <a:noFill/>
                </a:ln>
              </c:spPr>
              <c:txPr>
                <a:bodyPr wrap="none"/>
                <a:lstStyle/>
                <a:p>
                  <a:pPr>
                    <a:defRPr sz="1600" b="1" kern="1200">
                      <a:solidFill>
                        <a:srgbClr val="000000"/>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3CF0-4A56-89B1-C2186B8B33D9}"/>
                </c:ext>
              </c:extLst>
            </c:dLbl>
            <c:dLbl>
              <c:idx val="7"/>
              <c:layout>
                <c:manualLayout>
                  <c:x val="0"/>
                  <c:y val="-0.25206611570247933"/>
                </c:manualLayout>
              </c:layout>
              <c:numFmt formatCode="#,##0;&quot;-&quot;#,##0" sourceLinked="0"/>
              <c:spPr>
                <a:noFill/>
                <a:ln>
                  <a:noFill/>
                </a:ln>
              </c:spPr>
              <c:txPr>
                <a:bodyPr wrap="none"/>
                <a:lstStyle/>
                <a:p>
                  <a:pPr>
                    <a:defRPr sz="1600" b="1" kern="1200">
                      <a:solidFill>
                        <a:srgbClr val="000000"/>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3CF0-4A56-89B1-C2186B8B33D9}"/>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Sheet1!$A$1:$H$1</c:f>
              <c:numCache>
                <c:formatCode>General</c:formatCode>
                <c:ptCount val="8"/>
                <c:pt idx="0">
                  <c:v>69</c:v>
                </c:pt>
                <c:pt idx="1">
                  <c:v>30</c:v>
                </c:pt>
                <c:pt idx="2">
                  <c:v>124</c:v>
                </c:pt>
                <c:pt idx="3">
                  <c:v>128</c:v>
                </c:pt>
                <c:pt idx="4">
                  <c:v>71</c:v>
                </c:pt>
                <c:pt idx="5">
                  <c:v>154</c:v>
                </c:pt>
                <c:pt idx="6">
                  <c:v>414</c:v>
                </c:pt>
                <c:pt idx="7">
                  <c:v>221</c:v>
                </c:pt>
              </c:numCache>
            </c:numRef>
          </c:val>
          <c:extLst>
            <c:ext xmlns:c16="http://schemas.microsoft.com/office/drawing/2014/chart" uri="{C3380CC4-5D6E-409C-BE32-E72D297353CC}">
              <c16:uniqueId val="{00000008-3CF0-4A56-89B1-C2186B8B33D9}"/>
            </c:ext>
          </c:extLst>
        </c:ser>
        <c:dLbls>
          <c:showLegendKey val="0"/>
          <c:showVal val="0"/>
          <c:showCatName val="0"/>
          <c:showSerName val="0"/>
          <c:showPercent val="0"/>
          <c:showBubbleSize val="0"/>
        </c:dLbls>
        <c:gapWidth val="80"/>
        <c:overlap val="100"/>
        <c:axId val="1065601936"/>
        <c:axId val="1"/>
      </c:barChart>
      <c:catAx>
        <c:axId val="1065601936"/>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450"/>
          <c:min val="0"/>
        </c:scaling>
        <c:delete val="0"/>
        <c:axPos val="l"/>
        <c:majorGridlines>
          <c:spPr>
            <a:ln>
              <a:noFill/>
            </a:ln>
          </c:spPr>
        </c:majorGridlines>
        <c:numFmt formatCode="#,##0;&quot;-&quot;#,##0" sourceLinked="0"/>
        <c:majorTickMark val="out"/>
        <c:minorTickMark val="none"/>
        <c:tickLblPos val="nextTo"/>
        <c:spPr>
          <a:ln w="9525" cmpd="sng" algn="ctr">
            <a:solidFill>
              <a:schemeClr val="tx1"/>
            </a:solidFill>
            <a:prstDash val="solid"/>
          </a:ln>
        </c:spPr>
        <c:txPr>
          <a:bodyPr wrap="none"/>
          <a:lstStyle/>
          <a:p>
            <a:pPr>
              <a:defRPr sz="1600" kern="1200">
                <a:solidFill>
                  <a:schemeClr val="tx1"/>
                </a:solidFill>
                <a:latin typeface="+mj-lt"/>
                <a:ea typeface="+mj-ea"/>
                <a:cs typeface="+mj-cs"/>
                <a:sym typeface="+mj-lt"/>
              </a:defRPr>
            </a:pPr>
            <a:endParaRPr lang="es-UY"/>
          </a:p>
        </c:txPr>
        <c:crossAx val="1065601936"/>
        <c:crosses val="min"/>
        <c:crossBetween val="between"/>
        <c:majorUnit val="50"/>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66626065773447E-2"/>
          <c:y val="5.503875968992248E-2"/>
          <c:w val="0.93264311814859924"/>
          <c:h val="0.88914728682170541"/>
        </c:manualLayout>
      </c:layout>
      <c:lineChart>
        <c:grouping val="standard"/>
        <c:varyColors val="0"/>
        <c:ser>
          <c:idx val="0"/>
          <c:order val="0"/>
          <c:spPr>
            <a:ln w="38100" algn="ctr">
              <a:solidFill>
                <a:srgbClr val="0DA272"/>
              </a:solidFill>
              <a:prstDash val="solid"/>
            </a:ln>
          </c:spPr>
          <c:marker>
            <c:symbol val="none"/>
          </c:marker>
          <c:dPt>
            <c:idx val="0"/>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0-C5FE-4258-82ED-FBB130DF33D1}"/>
              </c:ext>
            </c:extLst>
          </c:dPt>
          <c:dPt>
            <c:idx val="1"/>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1-C5FE-4258-82ED-FBB130DF33D1}"/>
              </c:ext>
            </c:extLst>
          </c:dPt>
          <c:dPt>
            <c:idx val="2"/>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2-C5FE-4258-82ED-FBB130DF33D1}"/>
              </c:ext>
            </c:extLst>
          </c:dPt>
          <c:dPt>
            <c:idx val="3"/>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3-C5FE-4258-82ED-FBB130DF33D1}"/>
              </c:ext>
            </c:extLst>
          </c:dPt>
          <c:dPt>
            <c:idx val="4"/>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4-C5FE-4258-82ED-FBB130DF33D1}"/>
              </c:ext>
            </c:extLst>
          </c:dPt>
          <c:dPt>
            <c:idx val="5"/>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5-C5FE-4258-82ED-FBB130DF33D1}"/>
              </c:ext>
            </c:extLst>
          </c:dPt>
          <c:dPt>
            <c:idx val="6"/>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6-C5FE-4258-82ED-FBB130DF33D1}"/>
              </c:ext>
            </c:extLst>
          </c:dPt>
          <c:dPt>
            <c:idx val="7"/>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7-C5FE-4258-82ED-FBB130DF33D1}"/>
              </c:ext>
            </c:extLst>
          </c:dPt>
          <c:dPt>
            <c:idx val="8"/>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8-C5FE-4258-82ED-FBB130DF33D1}"/>
              </c:ext>
            </c:extLst>
          </c:dPt>
          <c:dPt>
            <c:idx val="9"/>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9-C5FE-4258-82ED-FBB130DF33D1}"/>
              </c:ext>
            </c:extLst>
          </c:dPt>
          <c:dPt>
            <c:idx val="10"/>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A-C5FE-4258-82ED-FBB130DF33D1}"/>
              </c:ext>
            </c:extLst>
          </c:dPt>
          <c:dPt>
            <c:idx val="11"/>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B-C5FE-4258-82ED-FBB130DF33D1}"/>
              </c:ext>
            </c:extLst>
          </c:dPt>
          <c:dPt>
            <c:idx val="12"/>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C-C5FE-4258-82ED-FBB130DF33D1}"/>
              </c:ext>
            </c:extLst>
          </c:dPt>
          <c:dPt>
            <c:idx val="13"/>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D-C5FE-4258-82ED-FBB130DF33D1}"/>
              </c:ext>
            </c:extLst>
          </c:dPt>
          <c:dPt>
            <c:idx val="14"/>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E-C5FE-4258-82ED-FBB130DF33D1}"/>
              </c:ext>
            </c:extLst>
          </c:dPt>
          <c:dPt>
            <c:idx val="15"/>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0F-C5FE-4258-82ED-FBB130DF33D1}"/>
              </c:ext>
            </c:extLst>
          </c:dPt>
          <c:dPt>
            <c:idx val="16"/>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10-C5FE-4258-82ED-FBB130DF33D1}"/>
              </c:ext>
            </c:extLst>
          </c:dPt>
          <c:dPt>
            <c:idx val="17"/>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11-C5FE-4258-82ED-FBB130DF33D1}"/>
              </c:ext>
            </c:extLst>
          </c:dPt>
          <c:dPt>
            <c:idx val="18"/>
            <c:marker>
              <c:symbol val="circle"/>
              <c:size val="5"/>
              <c:spPr>
                <a:solidFill>
                  <a:srgbClr val="0DA272"/>
                </a:solidFill>
                <a:ln w="9525" algn="ctr">
                  <a:solidFill>
                    <a:srgbClr val="0DA272"/>
                  </a:solidFill>
                  <a:prstDash val="solid"/>
                </a:ln>
              </c:spPr>
            </c:marker>
            <c:bubble3D val="0"/>
            <c:extLst>
              <c:ext xmlns:c16="http://schemas.microsoft.com/office/drawing/2014/chart" uri="{C3380CC4-5D6E-409C-BE32-E72D297353CC}">
                <c16:uniqueId val="{00000012-C5FE-4258-82ED-FBB130DF33D1}"/>
              </c:ext>
            </c:extLst>
          </c:dPt>
          <c:dLbls>
            <c:dLbl>
              <c:idx val="0"/>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C5FE-4258-82ED-FBB130DF33D1}"/>
                </c:ext>
              </c:extLst>
            </c:dLbl>
            <c:dLbl>
              <c:idx val="1"/>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C5FE-4258-82ED-FBB130DF33D1}"/>
                </c:ext>
              </c:extLst>
            </c:dLbl>
            <c:dLbl>
              <c:idx val="2"/>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C5FE-4258-82ED-FBB130DF33D1}"/>
                </c:ext>
              </c:extLst>
            </c:dLbl>
            <c:dLbl>
              <c:idx val="3"/>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C5FE-4258-82ED-FBB130DF33D1}"/>
                </c:ext>
              </c:extLst>
            </c:dLbl>
            <c:dLbl>
              <c:idx val="4"/>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C5FE-4258-82ED-FBB130DF33D1}"/>
                </c:ext>
              </c:extLst>
            </c:dLbl>
            <c:dLbl>
              <c:idx val="5"/>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C5FE-4258-82ED-FBB130DF33D1}"/>
                </c:ext>
              </c:extLst>
            </c:dLbl>
            <c:dLbl>
              <c:idx val="6"/>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C5FE-4258-82ED-FBB130DF33D1}"/>
                </c:ext>
              </c:extLst>
            </c:dLbl>
            <c:dLbl>
              <c:idx val="7"/>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C5FE-4258-82ED-FBB130DF33D1}"/>
                </c:ext>
              </c:extLst>
            </c:dLbl>
            <c:dLbl>
              <c:idx val="8"/>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C5FE-4258-82ED-FBB130DF33D1}"/>
                </c:ext>
              </c:extLst>
            </c:dLbl>
            <c:dLbl>
              <c:idx val="9"/>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C5FE-4258-82ED-FBB130DF33D1}"/>
                </c:ext>
              </c:extLst>
            </c:dLbl>
            <c:dLbl>
              <c:idx val="10"/>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C5FE-4258-82ED-FBB130DF33D1}"/>
                </c:ext>
              </c:extLst>
            </c:dLbl>
            <c:dLbl>
              <c:idx val="11"/>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C5FE-4258-82ED-FBB130DF33D1}"/>
                </c:ext>
              </c:extLst>
            </c:dLbl>
            <c:dLbl>
              <c:idx val="12"/>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C5FE-4258-82ED-FBB130DF33D1}"/>
                </c:ext>
              </c:extLst>
            </c:dLbl>
            <c:dLbl>
              <c:idx val="13"/>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C5FE-4258-82ED-FBB130DF33D1}"/>
                </c:ext>
              </c:extLst>
            </c:dLbl>
            <c:dLbl>
              <c:idx val="14"/>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E-C5FE-4258-82ED-FBB130DF33D1}"/>
                </c:ext>
              </c:extLst>
            </c:dLbl>
            <c:dLbl>
              <c:idx val="15"/>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F-C5FE-4258-82ED-FBB130DF33D1}"/>
                </c:ext>
              </c:extLst>
            </c:dLbl>
            <c:dLbl>
              <c:idx val="16"/>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0-C5FE-4258-82ED-FBB130DF33D1}"/>
                </c:ext>
              </c:extLst>
            </c:dLbl>
            <c:dLbl>
              <c:idx val="17"/>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1-C5FE-4258-82ED-FBB130DF33D1}"/>
                </c:ext>
              </c:extLst>
            </c:dLbl>
            <c:dLbl>
              <c:idx val="18"/>
              <c:layout>
                <c:manualLayout>
                  <c:x val="0"/>
                  <c:y val="-8.7596899224806207E-2"/>
                </c:manualLayout>
              </c:layout>
              <c:numFmt formatCode="#,##0;&quot;-&quot;#,##0" sourceLinked="0"/>
              <c:spPr>
                <a:noFill/>
                <a:ln>
                  <a:noFill/>
                </a:ln>
              </c:spPr>
              <c:txPr>
                <a:bodyPr wrap="none"/>
                <a:lstStyle/>
                <a:p>
                  <a:pPr>
                    <a:defRPr sz="12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2-C5FE-4258-82ED-FBB130DF33D1}"/>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Sheet1!$A$1:$S$1</c:f>
              <c:numCache>
                <c:formatCode>General</c:formatCode>
                <c:ptCount val="19"/>
                <c:pt idx="0">
                  <c:v>429.572407</c:v>
                </c:pt>
                <c:pt idx="1">
                  <c:v>440.94116399999996</c:v>
                </c:pt>
                <c:pt idx="2">
                  <c:v>433.59567200000004</c:v>
                </c:pt>
                <c:pt idx="3">
                  <c:v>474.54714999999999</c:v>
                </c:pt>
                <c:pt idx="4">
                  <c:v>421.29345799999999</c:v>
                </c:pt>
                <c:pt idx="5">
                  <c:v>373.41332599999998</c:v>
                </c:pt>
                <c:pt idx="6">
                  <c:v>426.81768599999998</c:v>
                </c:pt>
                <c:pt idx="7">
                  <c:v>475.29494800000003</c:v>
                </c:pt>
                <c:pt idx="8">
                  <c:v>419.45467599999995</c:v>
                </c:pt>
                <c:pt idx="9">
                  <c:v>435.55895399999997</c:v>
                </c:pt>
                <c:pt idx="10">
                  <c:v>455.519948</c:v>
                </c:pt>
                <c:pt idx="11">
                  <c:v>527.83783100000005</c:v>
                </c:pt>
                <c:pt idx="12">
                  <c:v>468.08847200000002</c:v>
                </c:pt>
                <c:pt idx="13">
                  <c:v>499.20387100000005</c:v>
                </c:pt>
                <c:pt idx="14">
                  <c:v>451.67125799999997</c:v>
                </c:pt>
                <c:pt idx="15">
                  <c:v>497.70000000000005</c:v>
                </c:pt>
                <c:pt idx="16">
                  <c:v>465.7</c:v>
                </c:pt>
                <c:pt idx="17">
                  <c:v>471.3</c:v>
                </c:pt>
                <c:pt idx="18">
                  <c:v>451.9</c:v>
                </c:pt>
              </c:numCache>
            </c:numRef>
          </c:val>
          <c:smooth val="0"/>
          <c:extLst>
            <c:ext xmlns:c16="http://schemas.microsoft.com/office/drawing/2014/chart" uri="{C3380CC4-5D6E-409C-BE32-E72D297353CC}">
              <c16:uniqueId val="{00000013-C5FE-4258-82ED-FBB130DF33D1}"/>
            </c:ext>
          </c:extLst>
        </c:ser>
        <c:dLbls>
          <c:showLegendKey val="0"/>
          <c:showVal val="0"/>
          <c:showCatName val="0"/>
          <c:showSerName val="0"/>
          <c:showPercent val="0"/>
          <c:showBubbleSize val="0"/>
        </c:dLbls>
        <c:marker val="1"/>
        <c:smooth val="0"/>
        <c:axId val="728184624"/>
        <c:axId val="1"/>
      </c:lineChart>
      <c:lineChart>
        <c:grouping val="standard"/>
        <c:varyColors val="0"/>
        <c:ser>
          <c:idx val="1"/>
          <c:order val="1"/>
          <c:spPr>
            <a:ln w="19050" algn="ctr">
              <a:solidFill>
                <a:srgbClr val="4C6C9C"/>
              </a:solidFill>
              <a:prstDash val="solid"/>
            </a:ln>
          </c:spPr>
          <c:marker>
            <c:symbol val="none"/>
          </c:marker>
          <c:val>
            <c:numRef>
              <c:f>Sheet1!$A$2:$S$2</c:f>
              <c:numCache>
                <c:formatCode>General</c:formatCode>
                <c:ptCount val="19"/>
                <c:pt idx="0">
                  <c:v>19.022744474417866</c:v>
                </c:pt>
                <c:pt idx="1">
                  <c:v>19.061196524862865</c:v>
                </c:pt>
                <c:pt idx="2">
                  <c:v>17.79584334531749</c:v>
                </c:pt>
                <c:pt idx="3">
                  <c:v>16.927899094263172</c:v>
                </c:pt>
                <c:pt idx="4">
                  <c:v>12.405433353439081</c:v>
                </c:pt>
                <c:pt idx="5">
                  <c:v>11.667535224447532</c:v>
                </c:pt>
                <c:pt idx="6">
                  <c:v>11.200611475411696</c:v>
                </c:pt>
                <c:pt idx="7">
                  <c:v>14.105185414231292</c:v>
                </c:pt>
                <c:pt idx="8">
                  <c:v>19.138332468167622</c:v>
                </c:pt>
                <c:pt idx="9">
                  <c:v>13.821728467026706</c:v>
                </c:pt>
                <c:pt idx="10">
                  <c:v>14.490111092965732</c:v>
                </c:pt>
                <c:pt idx="11">
                  <c:v>13.481321862054504</c:v>
                </c:pt>
                <c:pt idx="12">
                  <c:v>10.714005109019725</c:v>
                </c:pt>
                <c:pt idx="13">
                  <c:v>11.665540968409966</c:v>
                </c:pt>
                <c:pt idx="14">
                  <c:v>11.12153912181425</c:v>
                </c:pt>
                <c:pt idx="15">
                  <c:v>11.001844636962689</c:v>
                </c:pt>
                <c:pt idx="16">
                  <c:v>12.412459469738661</c:v>
                </c:pt>
                <c:pt idx="17">
                  <c:v>13.317194571063812</c:v>
                </c:pt>
                <c:pt idx="18">
                  <c:v>7.9611160522102624</c:v>
                </c:pt>
              </c:numCache>
            </c:numRef>
          </c:val>
          <c:smooth val="0"/>
          <c:extLst>
            <c:ext xmlns:c16="http://schemas.microsoft.com/office/drawing/2014/chart" uri="{C3380CC4-5D6E-409C-BE32-E72D297353CC}">
              <c16:uniqueId val="{00000014-C5FE-4258-82ED-FBB130DF33D1}"/>
            </c:ext>
          </c:extLst>
        </c:ser>
        <c:dLbls>
          <c:showLegendKey val="0"/>
          <c:showVal val="0"/>
          <c:showCatName val="0"/>
          <c:showSerName val="0"/>
          <c:showPercent val="0"/>
          <c:showBubbleSize val="0"/>
        </c:dLbls>
        <c:marker val="1"/>
        <c:smooth val="0"/>
        <c:axId val="3"/>
        <c:axId val="2"/>
      </c:lineChart>
      <c:catAx>
        <c:axId val="728184624"/>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600"/>
          <c:min val="0"/>
        </c:scaling>
        <c:delete val="0"/>
        <c:axPos val="l"/>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200" kern="1200">
                <a:solidFill>
                  <a:schemeClr val="tx1"/>
                </a:solidFill>
                <a:latin typeface="+mn-lt"/>
                <a:ea typeface="+mn-ea"/>
                <a:cs typeface="+mn-cs"/>
              </a:defRPr>
            </a:pPr>
            <a:endParaRPr lang="es-UY"/>
          </a:p>
        </c:txPr>
        <c:crossAx val="728184624"/>
        <c:crosses val="min"/>
        <c:crossBetween val="between"/>
        <c:majorUnit val="100"/>
      </c:valAx>
      <c:valAx>
        <c:axId val="2"/>
        <c:scaling>
          <c:orientation val="minMax"/>
          <c:max val="30"/>
          <c:min val="5"/>
        </c:scaling>
        <c:delete val="0"/>
        <c:axPos val="r"/>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200" kern="1200">
                <a:solidFill>
                  <a:schemeClr val="tx1"/>
                </a:solidFill>
                <a:latin typeface="+mn-lt"/>
                <a:ea typeface="+mn-ea"/>
                <a:cs typeface="+mn-cs"/>
              </a:defRPr>
            </a:pPr>
            <a:endParaRPr lang="es-UY"/>
          </a:p>
        </c:txPr>
        <c:crossAx val="3"/>
        <c:crosses val="max"/>
        <c:crossBetween val="between"/>
        <c:majorUnit val="5"/>
      </c:valAx>
      <c:catAx>
        <c:axId val="3"/>
        <c:scaling>
          <c:orientation val="minMax"/>
        </c:scaling>
        <c:delete val="1"/>
        <c:axPos val="b"/>
        <c:majorTickMark val="out"/>
        <c:minorTickMark val="none"/>
        <c:tickLblPos val="nextTo"/>
        <c:crossAx val="2"/>
        <c:crosses val="min"/>
        <c:auto val="0"/>
        <c:lblAlgn val="ctr"/>
        <c:lblOffset val="100"/>
        <c:noMultiLvlLbl val="0"/>
      </c:catAx>
    </c:plotArea>
    <c:plotVisOnly val="0"/>
    <c:dispBlanksAs val="gap"/>
    <c:showDLblsOverMax val="1"/>
  </c:chart>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9041095890410957E-3"/>
          <c:y val="5.6830601092896178E-2"/>
          <c:w val="0.98219178082191783"/>
          <c:h val="0.75519125683060107"/>
        </c:manualLayout>
      </c:layout>
      <c:barChart>
        <c:barDir val="col"/>
        <c:grouping val="stacked"/>
        <c:varyColors val="0"/>
        <c:ser>
          <c:idx val="0"/>
          <c:order val="0"/>
          <c:spPr>
            <a:noFill/>
            <a:ln>
              <a:noFill/>
            </a:ln>
          </c:spPr>
          <c:invertIfNegative val="0"/>
          <c:dPt>
            <c:idx val="0"/>
            <c:invertIfNegative val="0"/>
            <c:bubble3D val="0"/>
            <c:spPr>
              <a:solidFill>
                <a:srgbClr val="6F8DB9"/>
              </a:solidFill>
              <a:ln>
                <a:noFill/>
              </a:ln>
            </c:spPr>
            <c:extLst>
              <c:ext xmlns:c16="http://schemas.microsoft.com/office/drawing/2014/chart" uri="{C3380CC4-5D6E-409C-BE32-E72D297353CC}">
                <c16:uniqueId val="{00000000-CE0E-4B86-84BF-790B9C3A92C3}"/>
              </c:ext>
            </c:extLst>
          </c:dPt>
          <c:dPt>
            <c:idx val="7"/>
            <c:invertIfNegative val="0"/>
            <c:bubble3D val="0"/>
            <c:spPr>
              <a:solidFill>
                <a:srgbClr val="364D6E"/>
              </a:solidFill>
              <a:ln>
                <a:noFill/>
              </a:ln>
            </c:spPr>
            <c:extLst>
              <c:ext xmlns:c16="http://schemas.microsoft.com/office/drawing/2014/chart" uri="{C3380CC4-5D6E-409C-BE32-E72D297353CC}">
                <c16:uniqueId val="{00000001-CE0E-4B86-84BF-790B9C3A92C3}"/>
              </c:ext>
            </c:extLst>
          </c:dPt>
          <c:dPt>
            <c:idx val="9"/>
            <c:invertIfNegative val="0"/>
            <c:bubble3D val="0"/>
            <c:spPr>
              <a:solidFill>
                <a:srgbClr val="364D6E"/>
              </a:solidFill>
              <a:ln>
                <a:noFill/>
              </a:ln>
            </c:spPr>
            <c:extLst>
              <c:ext xmlns:c16="http://schemas.microsoft.com/office/drawing/2014/chart" uri="{C3380CC4-5D6E-409C-BE32-E72D297353CC}">
                <c16:uniqueId val="{00000002-CE0E-4B86-84BF-790B9C3A92C3}"/>
              </c:ext>
            </c:extLst>
          </c:dPt>
          <c:dLbls>
            <c:dLbl>
              <c:idx val="0"/>
              <c:layout>
                <c:manualLayout>
                  <c:x val="0"/>
                  <c:y val="-0.20327868852459016"/>
                </c:manualLayout>
              </c:layout>
              <c:numFmt formatCode="#,##0;&quot;-&quot;#,##0" sourceLinked="0"/>
              <c:spPr>
                <a:noFill/>
                <a:ln>
                  <a:noFill/>
                </a:ln>
              </c:spPr>
              <c:txPr>
                <a:bodyPr wrap="none"/>
                <a:lstStyle/>
                <a:p>
                  <a:pPr>
                    <a:defRPr sz="16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CE0E-4B86-84BF-790B9C3A92C3}"/>
                </c:ext>
              </c:extLst>
            </c:dLbl>
            <c:dLbl>
              <c:idx val="7"/>
              <c:layout>
                <c:manualLayout>
                  <c:x val="0"/>
                  <c:y val="-0.30163934426229511"/>
                </c:manualLayout>
              </c:layout>
              <c:numFmt formatCode="#,##0;&quot;-&quot;#,##0" sourceLinked="0"/>
              <c:spPr>
                <a:noFill/>
                <a:ln>
                  <a:noFill/>
                </a:ln>
              </c:spPr>
              <c:txPr>
                <a:bodyPr wrap="none"/>
                <a:lstStyle/>
                <a:p>
                  <a:pPr>
                    <a:defRPr sz="1600" b="1"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CE0E-4B86-84BF-790B9C3A92C3}"/>
                </c:ext>
              </c:extLst>
            </c:dLbl>
            <c:dLbl>
              <c:idx val="9"/>
              <c:layout>
                <c:manualLayout>
                  <c:x val="0"/>
                  <c:y val="-0.35956284153005463"/>
                </c:manualLayout>
              </c:layout>
              <c:numFmt formatCode="#,##0;&quot;-&quot;#,##0" sourceLinked="0"/>
              <c:spPr>
                <a:noFill/>
                <a:ln>
                  <a:noFill/>
                </a:ln>
              </c:spPr>
              <c:txPr>
                <a:bodyPr wrap="none"/>
                <a:lstStyle/>
                <a:p>
                  <a:pPr>
                    <a:defRPr sz="1600" b="1"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CE0E-4B86-84BF-790B9C3A92C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Sheet1!$A$1:$J$1</c:f>
              <c:numCache>
                <c:formatCode>General</c:formatCode>
                <c:ptCount val="10"/>
                <c:pt idx="0">
                  <c:v>-26.3</c:v>
                </c:pt>
                <c:pt idx="1">
                  <c:v>-26.3</c:v>
                </c:pt>
                <c:pt idx="2">
                  <c:v>-26.7</c:v>
                </c:pt>
                <c:pt idx="3">
                  <c:v>-79.599999999999994</c:v>
                </c:pt>
                <c:pt idx="4">
                  <c:v>-48.29999999999999</c:v>
                </c:pt>
                <c:pt idx="5">
                  <c:v>-48.29999999999999</c:v>
                </c:pt>
                <c:pt idx="6">
                  <c:v>-48.364999999999988</c:v>
                </c:pt>
                <c:pt idx="7">
                  <c:v>-48.464999999999989</c:v>
                </c:pt>
                <c:pt idx="8">
                  <c:v>-48.464999999999989</c:v>
                </c:pt>
                <c:pt idx="9">
                  <c:v>-61.464999999999989</c:v>
                </c:pt>
              </c:numCache>
            </c:numRef>
          </c:val>
          <c:extLst>
            <c:ext xmlns:c16="http://schemas.microsoft.com/office/drawing/2014/chart" uri="{C3380CC4-5D6E-409C-BE32-E72D297353CC}">
              <c16:uniqueId val="{00000003-CE0E-4B86-84BF-790B9C3A92C3}"/>
            </c:ext>
          </c:extLst>
        </c:ser>
        <c:ser>
          <c:idx val="1"/>
          <c:order val="1"/>
          <c:spPr>
            <a:solidFill>
              <a:srgbClr val="6F8DB9"/>
            </a:solidFill>
            <a:ln>
              <a:noFill/>
            </a:ln>
          </c:spPr>
          <c:invertIfNegative val="0"/>
          <c:dPt>
            <c:idx val="1"/>
            <c:invertIfNegative val="0"/>
            <c:bubble3D val="0"/>
            <c:spPr>
              <a:solidFill>
                <a:schemeClr val="accent5"/>
              </a:solidFill>
              <a:ln>
                <a:noFill/>
              </a:ln>
            </c:spPr>
            <c:extLst>
              <c:ext xmlns:c16="http://schemas.microsoft.com/office/drawing/2014/chart" uri="{C3380CC4-5D6E-409C-BE32-E72D297353CC}">
                <c16:uniqueId val="{00000004-CE0E-4B86-84BF-790B9C3A92C3}"/>
              </c:ext>
            </c:extLst>
          </c:dPt>
          <c:dPt>
            <c:idx val="5"/>
            <c:invertIfNegative val="0"/>
            <c:bubble3D val="0"/>
            <c:spPr>
              <a:solidFill>
                <a:schemeClr val="accent5"/>
              </a:solidFill>
              <a:ln>
                <a:noFill/>
              </a:ln>
            </c:spPr>
            <c:extLst>
              <c:ext xmlns:c16="http://schemas.microsoft.com/office/drawing/2014/chart" uri="{C3380CC4-5D6E-409C-BE32-E72D297353CC}">
                <c16:uniqueId val="{00000005-CE0E-4B86-84BF-790B9C3A92C3}"/>
              </c:ext>
            </c:extLst>
          </c:dPt>
          <c:dPt>
            <c:idx val="6"/>
            <c:invertIfNegative val="0"/>
            <c:bubble3D val="0"/>
            <c:spPr>
              <a:solidFill>
                <a:schemeClr val="accent5"/>
              </a:solidFill>
              <a:ln>
                <a:noFill/>
              </a:ln>
            </c:spPr>
            <c:extLst>
              <c:ext xmlns:c16="http://schemas.microsoft.com/office/drawing/2014/chart" uri="{C3380CC4-5D6E-409C-BE32-E72D297353CC}">
                <c16:uniqueId val="{00000006-CE0E-4B86-84BF-790B9C3A92C3}"/>
              </c:ext>
            </c:extLst>
          </c:dPt>
          <c:dPt>
            <c:idx val="8"/>
            <c:invertIfNegative val="0"/>
            <c:bubble3D val="0"/>
            <c:spPr>
              <a:solidFill>
                <a:srgbClr val="E63015"/>
              </a:solidFill>
              <a:ln>
                <a:noFill/>
              </a:ln>
            </c:spPr>
            <c:extLst>
              <c:ext xmlns:c16="http://schemas.microsoft.com/office/drawing/2014/chart" uri="{C3380CC4-5D6E-409C-BE32-E72D297353CC}">
                <c16:uniqueId val="{00000007-CE0E-4B86-84BF-790B9C3A92C3}"/>
              </c:ext>
            </c:extLst>
          </c:dPt>
          <c:dLbls>
            <c:dLbl>
              <c:idx val="1"/>
              <c:layout>
                <c:manualLayout>
                  <c:x val="0"/>
                  <c:y val="-9.7267759562841533E-2"/>
                </c:manualLayout>
              </c:layout>
              <c:numFmt formatCode="#,##0;#,##0" sourceLinked="0"/>
              <c:spPr>
                <a:noFill/>
                <a:ln>
                  <a:noFill/>
                </a:ln>
              </c:spPr>
              <c:txPr>
                <a:bodyPr wrap="none"/>
                <a:lstStyle/>
                <a:p>
                  <a:pPr>
                    <a:defRPr sz="1747" kern="1200">
                      <a:solidFill>
                        <a:srgbClr val="000000"/>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CE0E-4B86-84BF-790B9C3A92C3}"/>
                </c:ext>
              </c:extLst>
            </c:dLbl>
            <c:dLbl>
              <c:idx val="2"/>
              <c:layout>
                <c:manualLayout>
                  <c:x val="0"/>
                  <c:y val="4.3715846994535519E-3"/>
                </c:manualLayout>
              </c:layout>
              <c:numFmt formatCode="#,##0;&quot;-&quot;#,##0" sourceLinked="0"/>
              <c:spPr>
                <a:noFill/>
                <a:ln>
                  <a:noFill/>
                </a:ln>
              </c:spPr>
              <c:txPr>
                <a:bodyPr wrap="none"/>
                <a:lstStyle/>
                <a:p>
                  <a:pPr>
                    <a:defRPr sz="1600" kern="1200">
                      <a:solidFill>
                        <a:srgbClr val="FFFFFF"/>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CE0E-4B86-84BF-790B9C3A92C3}"/>
                </c:ext>
              </c:extLst>
            </c:dLbl>
            <c:dLbl>
              <c:idx val="3"/>
              <c:layout>
                <c:manualLayout>
                  <c:x val="0"/>
                  <c:y val="-0.11584699453551912"/>
                </c:manualLayout>
              </c:layout>
              <c:numFmt formatCode="#,##0;&quot;-&quot;#,##0" sourceLinked="0"/>
              <c:spPr>
                <a:noFill/>
                <a:ln>
                  <a:noFill/>
                </a:ln>
              </c:spPr>
              <c:txPr>
                <a:bodyPr wrap="none"/>
                <a:lstStyle/>
                <a:p>
                  <a:pPr>
                    <a:defRPr sz="1600" kern="1200">
                      <a:solidFill>
                        <a:schemeClr val="tx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CE0E-4B86-84BF-790B9C3A92C3}"/>
                </c:ext>
              </c:extLst>
            </c:dLbl>
            <c:dLbl>
              <c:idx val="8"/>
              <c:layout>
                <c:manualLayout>
                  <c:x val="0"/>
                  <c:y val="0.16174863387978142"/>
                </c:manualLayout>
              </c:layout>
              <c:numFmt formatCode="#,##0;&quot;-&quot;#,##0" sourceLinked="0"/>
              <c:spPr>
                <a:noFill/>
                <a:ln>
                  <a:noFill/>
                </a:ln>
              </c:spPr>
              <c:txPr>
                <a:bodyPr wrap="none"/>
                <a:lstStyle/>
                <a:p>
                  <a:pPr>
                    <a:defRPr sz="1747" kern="1200">
                      <a:solidFill>
                        <a:srgbClr val="000000"/>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CE0E-4B86-84BF-790B9C3A92C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Sheet1!$A$2:$J$2</c:f>
              <c:numCache>
                <c:formatCode>General</c:formatCode>
                <c:ptCount val="10"/>
                <c:pt idx="1">
                  <c:v>-0.39999999999999858</c:v>
                </c:pt>
                <c:pt idx="2">
                  <c:v>-52.899999999999991</c:v>
                </c:pt>
                <c:pt idx="3">
                  <c:v>-6.2999999999999972</c:v>
                </c:pt>
                <c:pt idx="4">
                  <c:v>-37.6</c:v>
                </c:pt>
                <c:pt idx="5">
                  <c:v>-6.4999999999997726E-2</c:v>
                </c:pt>
                <c:pt idx="6">
                  <c:v>-0.10000000000000142</c:v>
                </c:pt>
                <c:pt idx="8">
                  <c:v>-13</c:v>
                </c:pt>
              </c:numCache>
            </c:numRef>
          </c:val>
          <c:extLst>
            <c:ext xmlns:c16="http://schemas.microsoft.com/office/drawing/2014/chart" uri="{C3380CC4-5D6E-409C-BE32-E72D297353CC}">
              <c16:uniqueId val="{0000000A-CE0E-4B86-84BF-790B9C3A92C3}"/>
            </c:ext>
          </c:extLst>
        </c:ser>
        <c:dLbls>
          <c:showLegendKey val="0"/>
          <c:showVal val="0"/>
          <c:showCatName val="0"/>
          <c:showSerName val="0"/>
          <c:showPercent val="0"/>
          <c:showBubbleSize val="0"/>
        </c:dLbls>
        <c:gapWidth val="20"/>
        <c:overlap val="100"/>
        <c:axId val="714245040"/>
        <c:axId val="1"/>
      </c:barChart>
      <c:catAx>
        <c:axId val="714245040"/>
        <c:scaling>
          <c:orientation val="minMax"/>
        </c:scaling>
        <c:delete val="0"/>
        <c:axPos val="t"/>
        <c:majorGridlines>
          <c:spPr>
            <a:ln>
              <a:noFill/>
            </a:ln>
          </c:spPr>
        </c:majorGridlines>
        <c:majorTickMark val="none"/>
        <c:minorTickMark val="none"/>
        <c:tickLblPos val="none"/>
        <c:spPr>
          <a:ln w="9525" algn="ctr">
            <a:solidFill>
              <a:schemeClr val="tx1"/>
            </a:solidFill>
            <a:prstDash val="solid"/>
          </a:ln>
        </c:spPr>
        <c:crossAx val="1"/>
        <c:crosses val="max"/>
        <c:auto val="0"/>
        <c:lblAlgn val="ctr"/>
        <c:lblOffset val="100"/>
        <c:noMultiLvlLbl val="0"/>
      </c:catAx>
      <c:valAx>
        <c:axId val="1"/>
        <c:scaling>
          <c:orientation val="minMax"/>
          <c:max val="0"/>
          <c:min val="-85.899999999999991"/>
        </c:scaling>
        <c:delete val="1"/>
        <c:axPos val="l"/>
        <c:numFmt formatCode="General" sourceLinked="1"/>
        <c:majorTickMark val="out"/>
        <c:minorTickMark val="none"/>
        <c:tickLblPos val="nextTo"/>
        <c:crossAx val="714245040"/>
        <c:crosses val="min"/>
        <c:crossBetween val="between"/>
      </c:valAx>
    </c:plotArea>
    <c:plotVisOnly val="0"/>
    <c:dispBlanksAs val="gap"/>
    <c:showDLblsOverMax val="1"/>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7805044308111793E-2"/>
          <c:y val="0.10167310167310167"/>
          <c:w val="0.93510565780504429"/>
          <c:h val="0.84620334620334625"/>
        </c:manualLayout>
      </c:layout>
      <c:barChart>
        <c:barDir val="col"/>
        <c:grouping val="clustered"/>
        <c:varyColors val="0"/>
        <c:ser>
          <c:idx val="0"/>
          <c:order val="0"/>
          <c:spPr>
            <a:solidFill>
              <a:srgbClr val="C3CFE1"/>
            </a:solidFill>
            <a:ln>
              <a:noFill/>
            </a:ln>
          </c:spPr>
          <c:invertIfNegative val="0"/>
          <c:dLbls>
            <c:dLbl>
              <c:idx val="0"/>
              <c:layout>
                <c:manualLayout>
                  <c:x val="4.2263122017723248E-3"/>
                  <c:y val="-0.28185328185328185"/>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C1E8-4A8D-9DD8-74A052E66936}"/>
                </c:ext>
              </c:extLst>
            </c:dLbl>
            <c:dLbl>
              <c:idx val="3"/>
              <c:layout>
                <c:manualLayout>
                  <c:x val="-8.4526244035446497E-3"/>
                  <c:y val="-0.21814671814671815"/>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C1E8-4A8D-9DD8-74A052E66936}"/>
                </c:ext>
              </c:extLst>
            </c:dLbl>
            <c:dLbl>
              <c:idx val="4"/>
              <c:layout>
                <c:manualLayout>
                  <c:x val="7.770961145194274E-3"/>
                  <c:y val="-0.31595881595881598"/>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C1E8-4A8D-9DD8-74A052E66936}"/>
                </c:ext>
              </c:extLst>
            </c:dLbl>
            <c:dLbl>
              <c:idx val="6"/>
              <c:layout>
                <c:manualLayout>
                  <c:x val="-8.4526244035446497E-3"/>
                  <c:y val="-0.2419562419562419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C1E8-4A8D-9DD8-74A052E66936}"/>
                </c:ext>
              </c:extLst>
            </c:dLbl>
            <c:dLbl>
              <c:idx val="8"/>
              <c:layout>
                <c:manualLayout>
                  <c:x val="-8.4526244035446497E-3"/>
                  <c:y val="-0.24581724581724582"/>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C1E8-4A8D-9DD8-74A052E66936}"/>
                </c:ext>
              </c:extLst>
            </c:dLbl>
            <c:dLbl>
              <c:idx val="9"/>
              <c:layout>
                <c:manualLayout>
                  <c:x val="-8.4526244035446497E-3"/>
                  <c:y val="-0.37258687258687256"/>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C1E8-4A8D-9DD8-74A052E66936}"/>
                </c:ext>
              </c:extLst>
            </c:dLbl>
            <c:dLbl>
              <c:idx val="10"/>
              <c:layout>
                <c:manualLayout>
                  <c:x val="-8.4526244035446497E-3"/>
                  <c:y val="-0.36872586872586871"/>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C1E8-4A8D-9DD8-74A052E66936}"/>
                </c:ext>
              </c:extLst>
            </c:dLbl>
            <c:dLbl>
              <c:idx val="11"/>
              <c:layout>
                <c:manualLayout>
                  <c:x val="-8.4526244035446497E-3"/>
                  <c:y val="-0.37387387387387389"/>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C1E8-4A8D-9DD8-74A052E66936}"/>
                </c:ext>
              </c:extLst>
            </c:dLbl>
            <c:dLbl>
              <c:idx val="12"/>
              <c:layout>
                <c:manualLayout>
                  <c:x val="-8.4526244035446497E-3"/>
                  <c:y val="-0.32303732303732302"/>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C1E8-4A8D-9DD8-74A052E66936}"/>
                </c:ext>
              </c:extLst>
            </c:dLbl>
            <c:dLbl>
              <c:idx val="13"/>
              <c:layout>
                <c:manualLayout>
                  <c:x val="7.634628493524199E-3"/>
                  <c:y val="-0.43693693693693691"/>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C1E8-4A8D-9DD8-74A052E66936}"/>
                </c:ext>
              </c:extLst>
            </c:dLbl>
            <c:dLbl>
              <c:idx val="14"/>
              <c:layout>
                <c:manualLayout>
                  <c:x val="-8.4526244035446497E-3"/>
                  <c:y val="-0.43436293436293438"/>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C1E8-4A8D-9DD8-74A052E66936}"/>
                </c:ext>
              </c:extLst>
            </c:dLbl>
            <c:dLbl>
              <c:idx val="15"/>
              <c:layout>
                <c:manualLayout>
                  <c:x val="1.3633265167007498E-2"/>
                  <c:y val="-0.53861003861003864"/>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C1E8-4A8D-9DD8-74A052E66936}"/>
                </c:ext>
              </c:extLst>
            </c:dLbl>
            <c:dLbl>
              <c:idx val="22"/>
              <c:layout>
                <c:manualLayout>
                  <c:x val="-8.4526244035446497E-3"/>
                  <c:y val="-0.38545688545688545"/>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C1E8-4A8D-9DD8-74A052E66936}"/>
                </c:ext>
              </c:extLst>
            </c:dLbl>
            <c:dLbl>
              <c:idx val="24"/>
              <c:layout>
                <c:manualLayout>
                  <c:x val="-8.4526244035446497E-3"/>
                  <c:y val="-0.35263835263835264"/>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C1E8-4A8D-9DD8-74A052E66936}"/>
                </c:ext>
              </c:extLst>
            </c:dLbl>
            <c:dLbl>
              <c:idx val="29"/>
              <c:layout>
                <c:manualLayout>
                  <c:x val="-8.4526244035446497E-3"/>
                  <c:y val="-0.27413127413127414"/>
                </c:manualLayout>
              </c:layout>
              <c:numFmt formatCode="#,##0;&quot;-&quot;#,##0" sourceLinked="0"/>
              <c:spPr>
                <a:noFill/>
                <a:ln>
                  <a:noFill/>
                </a:ln>
              </c:spPr>
              <c:txPr>
                <a:bodyPr wrap="none"/>
                <a:lstStyle/>
                <a:p>
                  <a:pPr>
                    <a:defRPr sz="1400" kern="1200">
                      <a:solidFill>
                        <a:srgbClr val="000000"/>
                      </a:solidFill>
                      <a:latin typeface="+mj-lt"/>
                      <a:ea typeface="+mn-ea"/>
                      <a:cs typeface="+mn-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E-C1E8-4A8D-9DD8-74A052E66936}"/>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Sheet1!$A$1:$AE$1</c:f>
              <c:numCache>
                <c:formatCode>General</c:formatCode>
                <c:ptCount val="31"/>
                <c:pt idx="0">
                  <c:v>409.29999999999995</c:v>
                </c:pt>
                <c:pt idx="3">
                  <c:v>472.64</c:v>
                </c:pt>
                <c:pt idx="4">
                  <c:v>504.3</c:v>
                </c:pt>
                <c:pt idx="6">
                  <c:v>539.70000000000005</c:v>
                </c:pt>
                <c:pt idx="8">
                  <c:v>551.46</c:v>
                </c:pt>
                <c:pt idx="9">
                  <c:v>634.47</c:v>
                </c:pt>
                <c:pt idx="10">
                  <c:v>636.06999999999994</c:v>
                </c:pt>
                <c:pt idx="11">
                  <c:v>578.96</c:v>
                </c:pt>
                <c:pt idx="12">
                  <c:v>657.77</c:v>
                </c:pt>
                <c:pt idx="13">
                  <c:v>739.79000000000008</c:v>
                </c:pt>
                <c:pt idx="14">
                  <c:v>968.19999999999993</c:v>
                </c:pt>
                <c:pt idx="15">
                  <c:v>1012.9399999999999</c:v>
                </c:pt>
                <c:pt idx="22">
                  <c:v>946.11999999999989</c:v>
                </c:pt>
                <c:pt idx="24">
                  <c:v>853.36999999999989</c:v>
                </c:pt>
                <c:pt idx="25">
                  <c:v>766.96999999999991</c:v>
                </c:pt>
                <c:pt idx="26">
                  <c:v>743.64</c:v>
                </c:pt>
                <c:pt idx="29">
                  <c:v>631.42999999999995</c:v>
                </c:pt>
              </c:numCache>
            </c:numRef>
          </c:val>
          <c:extLst>
            <c:ext xmlns:c16="http://schemas.microsoft.com/office/drawing/2014/chart" uri="{C3380CC4-5D6E-409C-BE32-E72D297353CC}">
              <c16:uniqueId val="{0000000F-C1E8-4A8D-9DD8-74A052E66936}"/>
            </c:ext>
          </c:extLst>
        </c:ser>
        <c:ser>
          <c:idx val="1"/>
          <c:order val="1"/>
          <c:spPr>
            <a:solidFill>
              <a:srgbClr val="4C6C9C"/>
            </a:solidFill>
            <a:ln>
              <a:noFill/>
            </a:ln>
          </c:spPr>
          <c:invertIfNegative val="0"/>
          <c:dLbls>
            <c:dLbl>
              <c:idx val="0"/>
              <c:layout>
                <c:manualLayout>
                  <c:x val="8.4526244035446497E-3"/>
                  <c:y val="-0.19948519948519949"/>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0-C1E8-4A8D-9DD8-74A052E66936}"/>
                </c:ext>
              </c:extLst>
            </c:dLbl>
            <c:dLbl>
              <c:idx val="3"/>
              <c:layout>
                <c:manualLayout>
                  <c:x val="0"/>
                  <c:y val="-0.29536679536679539"/>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1-C1E8-4A8D-9DD8-74A052E66936}"/>
                </c:ext>
              </c:extLst>
            </c:dLbl>
            <c:dLbl>
              <c:idx val="4"/>
              <c:layout>
                <c:manualLayout>
                  <c:x val="8.4526244035446497E-3"/>
                  <c:y val="-0.233590733590733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2-C1E8-4A8D-9DD8-74A052E66936}"/>
                </c:ext>
              </c:extLst>
            </c:dLbl>
            <c:dLbl>
              <c:idx val="6"/>
              <c:layout>
                <c:manualLayout>
                  <c:x val="7.9072937968643498E-3"/>
                  <c:y val="-0.2419562419562419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3-C1E8-4A8D-9DD8-74A052E66936}"/>
                </c:ext>
              </c:extLst>
            </c:dLbl>
            <c:dLbl>
              <c:idx val="8"/>
              <c:layout>
                <c:manualLayout>
                  <c:x val="0"/>
                  <c:y val="-0.31595881595881598"/>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4-C1E8-4A8D-9DD8-74A052E66936}"/>
                </c:ext>
              </c:extLst>
            </c:dLbl>
            <c:dLbl>
              <c:idx val="9"/>
              <c:layout>
                <c:manualLayout>
                  <c:x val="1.4996591683708249E-3"/>
                  <c:y val="-0.28314028314028317"/>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5-C1E8-4A8D-9DD8-74A052E66936}"/>
                </c:ext>
              </c:extLst>
            </c:dLbl>
            <c:dLbl>
              <c:idx val="10"/>
              <c:layout>
                <c:manualLayout>
                  <c:x val="1.4996591683708249E-3"/>
                  <c:y val="-0.27734877734877733"/>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6-C1E8-4A8D-9DD8-74A052E66936}"/>
                </c:ext>
              </c:extLst>
            </c:dLbl>
            <c:dLbl>
              <c:idx val="11"/>
              <c:layout>
                <c:manualLayout>
                  <c:x val="1.4996591683708249E-3"/>
                  <c:y val="-0.26447876447876451"/>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7-C1E8-4A8D-9DD8-74A052E66936}"/>
                </c:ext>
              </c:extLst>
            </c:dLbl>
            <c:dLbl>
              <c:idx val="12"/>
              <c:layout>
                <c:manualLayout>
                  <c:x val="0"/>
                  <c:y val="-0.38352638352638352"/>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8-C1E8-4A8D-9DD8-74A052E66936}"/>
                </c:ext>
              </c:extLst>
            </c:dLbl>
            <c:dLbl>
              <c:idx val="14"/>
              <c:layout>
                <c:manualLayout>
                  <c:x val="-5.5896387184730745E-3"/>
                  <c:y val="-0.49806949806949807"/>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9-C1E8-4A8D-9DD8-74A052E66936}"/>
                </c:ext>
              </c:extLst>
            </c:dLbl>
            <c:dLbl>
              <c:idx val="15"/>
              <c:layout>
                <c:manualLayout>
                  <c:x val="1.4178595773687798E-2"/>
                  <c:y val="-0.43500643500643499"/>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A-C1E8-4A8D-9DD8-74A052E66936}"/>
                </c:ext>
              </c:extLst>
            </c:dLbl>
            <c:dLbl>
              <c:idx val="22"/>
              <c:layout>
                <c:manualLayout>
                  <c:x val="0"/>
                  <c:y val="-0.42921492921492921"/>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B-C1E8-4A8D-9DD8-74A052E66936}"/>
                </c:ext>
              </c:extLst>
            </c:dLbl>
            <c:dLbl>
              <c:idx val="24"/>
              <c:layout>
                <c:manualLayout>
                  <c:x val="0"/>
                  <c:y val="-0.4214929214929215"/>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C-C1E8-4A8D-9DD8-74A052E66936}"/>
                </c:ext>
              </c:extLst>
            </c:dLbl>
            <c:dLbl>
              <c:idx val="25"/>
              <c:layout>
                <c:manualLayout>
                  <c:x val="0"/>
                  <c:y val="-0.38159588159588159"/>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D-C1E8-4A8D-9DD8-74A052E66936}"/>
                </c:ext>
              </c:extLst>
            </c:dLbl>
            <c:dLbl>
              <c:idx val="26"/>
              <c:layout>
                <c:manualLayout>
                  <c:x val="0"/>
                  <c:y val="-0.3642213642213642"/>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E-C1E8-4A8D-9DD8-74A052E66936}"/>
                </c:ext>
              </c:extLst>
            </c:dLbl>
            <c:dLbl>
              <c:idx val="29"/>
              <c:layout>
                <c:manualLayout>
                  <c:x val="7.9072937968643498E-3"/>
                  <c:y val="-0.28893178893178895"/>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F-C1E8-4A8D-9DD8-74A052E66936}"/>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Sheet1!$A$2:$AE$2</c:f>
              <c:numCache>
                <c:formatCode>General</c:formatCode>
                <c:ptCount val="31"/>
                <c:pt idx="0">
                  <c:v>421.34699999999998</c:v>
                </c:pt>
                <c:pt idx="3">
                  <c:v>474.96100000000001</c:v>
                </c:pt>
                <c:pt idx="4">
                  <c:v>516.29899999999998</c:v>
                </c:pt>
                <c:pt idx="6">
                  <c:v>539.67399999999998</c:v>
                </c:pt>
                <c:pt idx="8">
                  <c:v>573.11149999999998</c:v>
                </c:pt>
                <c:pt idx="9">
                  <c:v>657.19299999999987</c:v>
                </c:pt>
                <c:pt idx="10">
                  <c:v>631.17499999999995</c:v>
                </c:pt>
                <c:pt idx="11">
                  <c:v>603.37033333333329</c:v>
                </c:pt>
                <c:pt idx="12">
                  <c:v>706.70174999999995</c:v>
                </c:pt>
                <c:pt idx="13">
                  <c:v>790.31799999999998</c:v>
                </c:pt>
                <c:pt idx="14">
                  <c:v>1008.772</c:v>
                </c:pt>
                <c:pt idx="15">
                  <c:v>1087.2239999999999</c:v>
                </c:pt>
                <c:pt idx="22">
                  <c:v>1070.5730000000001</c:v>
                </c:pt>
                <c:pt idx="24">
                  <c:v>1048.2750000000001</c:v>
                </c:pt>
                <c:pt idx="25">
                  <c:v>936.06</c:v>
                </c:pt>
                <c:pt idx="26">
                  <c:v>886.94</c:v>
                </c:pt>
                <c:pt idx="29">
                  <c:v>672.75416285714289</c:v>
                </c:pt>
              </c:numCache>
            </c:numRef>
          </c:val>
          <c:extLst>
            <c:ext xmlns:c16="http://schemas.microsoft.com/office/drawing/2014/chart" uri="{C3380CC4-5D6E-409C-BE32-E72D297353CC}">
              <c16:uniqueId val="{00000020-C1E8-4A8D-9DD8-74A052E66936}"/>
            </c:ext>
          </c:extLst>
        </c:ser>
        <c:dLbls>
          <c:showLegendKey val="0"/>
          <c:showVal val="0"/>
          <c:showCatName val="0"/>
          <c:showSerName val="0"/>
          <c:showPercent val="0"/>
          <c:showBubbleSize val="0"/>
        </c:dLbls>
        <c:gapWidth val="80"/>
        <c:axId val="1886845840"/>
        <c:axId val="1"/>
      </c:barChart>
      <c:catAx>
        <c:axId val="1886845840"/>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1200"/>
          <c:min val="0"/>
        </c:scaling>
        <c:delete val="0"/>
        <c:axPos val="l"/>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400" kern="1200">
                <a:solidFill>
                  <a:schemeClr val="tx1"/>
                </a:solidFill>
                <a:latin typeface="+mj-lt"/>
                <a:ea typeface="+mj-ea"/>
                <a:cs typeface="+mj-cs"/>
                <a:sym typeface="+mj-lt"/>
              </a:defRPr>
            </a:pPr>
            <a:endParaRPr lang="es-UY"/>
          </a:p>
        </c:txPr>
        <c:crossAx val="1886845840"/>
        <c:crosses val="min"/>
        <c:crossBetween val="between"/>
        <c:majorUnit val="200"/>
      </c:valAx>
    </c:plotArea>
    <c:plotVisOnly val="0"/>
    <c:dispBlanksAs val="gap"/>
    <c:showDLblsOverMax val="1"/>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721272127212721"/>
          <c:y val="7.605633802816901E-2"/>
          <c:w val="0.85718571857185721"/>
          <c:h val="0.84788732394366195"/>
        </c:manualLayout>
      </c:layout>
      <c:barChart>
        <c:barDir val="col"/>
        <c:grouping val="clustered"/>
        <c:varyColors val="0"/>
        <c:ser>
          <c:idx val="0"/>
          <c:order val="0"/>
          <c:spPr>
            <a:solidFill>
              <a:srgbClr val="C3CFE1"/>
            </a:solidFill>
            <a:ln>
              <a:noFill/>
            </a:ln>
          </c:spPr>
          <c:invertIfNegative val="0"/>
          <c:dLbls>
            <c:dLbl>
              <c:idx val="0"/>
              <c:layout>
                <c:manualLayout>
                  <c:x val="9.9009900990099011E-3"/>
                  <c:y val="-0.49671361502347416"/>
                </c:manualLayout>
              </c:layout>
              <c:numFmt formatCode="#,##0;&quot;-&quot;#,##0" sourceLinked="0"/>
              <c:spPr>
                <a:noFill/>
                <a:ln>
                  <a:noFill/>
                </a:ln>
              </c:spPr>
              <c:txPr>
                <a:bodyPr wrap="none"/>
                <a:lstStyle/>
                <a:p>
                  <a:pPr>
                    <a:defRPr sz="1529"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611-4879-A403-800B181CF857}"/>
                </c:ext>
              </c:extLst>
            </c:dLbl>
            <c:dLbl>
              <c:idx val="9"/>
              <c:layout>
                <c:manualLayout>
                  <c:x val="-1.7701770177017701E-2"/>
                  <c:y val="-0.34553990610328639"/>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611-4879-A403-800B181CF857}"/>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Sheet1!$A$1:$L$1</c:f>
              <c:numCache>
                <c:formatCode>General</c:formatCode>
                <c:ptCount val="12"/>
                <c:pt idx="0">
                  <c:v>643.93999999999994</c:v>
                </c:pt>
                <c:pt idx="9">
                  <c:v>763.72</c:v>
                </c:pt>
                <c:pt idx="10">
                  <c:v>722.15</c:v>
                </c:pt>
              </c:numCache>
            </c:numRef>
          </c:val>
          <c:extLst>
            <c:ext xmlns:c16="http://schemas.microsoft.com/office/drawing/2014/chart" uri="{C3380CC4-5D6E-409C-BE32-E72D297353CC}">
              <c16:uniqueId val="{00000002-6611-4879-A403-800B181CF857}"/>
            </c:ext>
          </c:extLst>
        </c:ser>
        <c:ser>
          <c:idx val="1"/>
          <c:order val="1"/>
          <c:spPr>
            <a:solidFill>
              <a:srgbClr val="4C6C9C"/>
            </a:solidFill>
            <a:ln>
              <a:noFill/>
            </a:ln>
          </c:spPr>
          <c:invertIfNegative val="0"/>
          <c:dLbls>
            <c:dLbl>
              <c:idx val="0"/>
              <c:layout>
                <c:manualLayout>
                  <c:x val="1.7701770177017701E-2"/>
                  <c:y val="-0.33990610328638499"/>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6611-4879-A403-800B181CF857}"/>
                </c:ext>
              </c:extLst>
            </c:dLbl>
            <c:dLbl>
              <c:idx val="9"/>
              <c:layout>
                <c:manualLayout>
                  <c:x val="-1.3501350135013501E-2"/>
                  <c:y val="-0.4375586854460094"/>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611-4879-A403-800B181CF857}"/>
                </c:ext>
              </c:extLst>
            </c:dLbl>
            <c:dLbl>
              <c:idx val="10"/>
              <c:layout>
                <c:manualLayout>
                  <c:x val="0"/>
                  <c:y val="-0.43004694835680751"/>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6611-4879-A403-800B181CF857}"/>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Sheet1!$A$2:$L$2</c:f>
              <c:numCache>
                <c:formatCode>General</c:formatCode>
                <c:ptCount val="12"/>
                <c:pt idx="0">
                  <c:v>749.58299999999997</c:v>
                </c:pt>
                <c:pt idx="9">
                  <c:v>1025.8009999999999</c:v>
                </c:pt>
                <c:pt idx="10">
                  <c:v>1003.248</c:v>
                </c:pt>
              </c:numCache>
            </c:numRef>
          </c:val>
          <c:extLst>
            <c:ext xmlns:c16="http://schemas.microsoft.com/office/drawing/2014/chart" uri="{C3380CC4-5D6E-409C-BE32-E72D297353CC}">
              <c16:uniqueId val="{00000006-6611-4879-A403-800B181CF857}"/>
            </c:ext>
          </c:extLst>
        </c:ser>
        <c:dLbls>
          <c:showLegendKey val="0"/>
          <c:showVal val="0"/>
          <c:showCatName val="0"/>
          <c:showSerName val="0"/>
          <c:showPercent val="0"/>
          <c:showBubbleSize val="0"/>
        </c:dLbls>
        <c:gapWidth val="80"/>
        <c:axId val="859404224"/>
        <c:axId val="1"/>
      </c:barChart>
      <c:catAx>
        <c:axId val="859404224"/>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1200"/>
          <c:min val="0"/>
        </c:scaling>
        <c:delete val="0"/>
        <c:axPos val="l"/>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400" kern="1200">
                <a:solidFill>
                  <a:schemeClr val="tx1"/>
                </a:solidFill>
                <a:latin typeface="+mj-lt"/>
                <a:ea typeface="+mj-ea"/>
                <a:cs typeface="+mj-cs"/>
                <a:sym typeface="+mj-lt"/>
              </a:defRPr>
            </a:pPr>
            <a:endParaRPr lang="es-UY"/>
          </a:p>
        </c:txPr>
        <c:crossAx val="859404224"/>
        <c:crosses val="min"/>
        <c:crossBetween val="between"/>
        <c:majorUnit val="200"/>
      </c:valAx>
    </c:plotArea>
    <c:plotVisOnly val="0"/>
    <c:dispBlanksAs val="gap"/>
    <c:showDLblsOverMax val="1"/>
  </c:chart>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5257142857142851E-2"/>
          <c:y val="3.7725823591923488E-2"/>
          <c:w val="0.9010285714285714"/>
          <c:h val="0.92401700318809776"/>
        </c:manualLayout>
      </c:layout>
      <c:barChart>
        <c:barDir val="col"/>
        <c:grouping val="clustered"/>
        <c:varyColors val="0"/>
        <c:ser>
          <c:idx val="0"/>
          <c:order val="0"/>
          <c:spPr>
            <a:solidFill>
              <a:srgbClr val="808080"/>
            </a:solidFill>
            <a:ln>
              <a:noFill/>
            </a:ln>
          </c:spPr>
          <c:invertIfNegative val="0"/>
          <c:dLbls>
            <c:dLbl>
              <c:idx val="0"/>
              <c:layout>
                <c:manualLayout>
                  <c:x val="-3.8857142857142857E-3"/>
                  <c:y val="-1.487778958554729E-2"/>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C5CC-4AC3-B322-93BDBBEAD761}"/>
                </c:ext>
              </c:extLst>
            </c:dLbl>
            <c:dLbl>
              <c:idx val="1"/>
              <c:layout>
                <c:manualLayout>
                  <c:x val="-4.5714285714285718E-3"/>
                  <c:y val="-2.3379383634431455E-2"/>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C5CC-4AC3-B322-93BDBBEAD761}"/>
                </c:ext>
              </c:extLst>
            </c:dLbl>
            <c:dLbl>
              <c:idx val="2"/>
              <c:layout>
                <c:manualLayout>
                  <c:x val="-4.7999999999999996E-3"/>
                  <c:y val="-2.3910733262486716E-2"/>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C5CC-4AC3-B322-93BDBBEAD761}"/>
                </c:ext>
              </c:extLst>
            </c:dLbl>
            <c:dLbl>
              <c:idx val="3"/>
              <c:layout>
                <c:manualLayout>
                  <c:x val="-4.5714285714285718E-3"/>
                  <c:y val="-1.7534537725823592E-2"/>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C5CC-4AC3-B322-93BDBBEAD761}"/>
                </c:ext>
              </c:extLst>
            </c:dLbl>
            <c:dLbl>
              <c:idx val="4"/>
              <c:layout>
                <c:manualLayout>
                  <c:x val="-4.7999999999999996E-3"/>
                  <c:y val="-2.763018065887354E-2"/>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C5CC-4AC3-B322-93BDBBEAD761}"/>
                </c:ext>
              </c:extLst>
            </c:dLbl>
            <c:dLbl>
              <c:idx val="5"/>
              <c:layout>
                <c:manualLayout>
                  <c:x val="-4.7999999999999996E-3"/>
                  <c:y val="-2.3910733262486716E-2"/>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C5CC-4AC3-B322-93BDBBEAD761}"/>
                </c:ext>
              </c:extLst>
            </c:dLbl>
            <c:dLbl>
              <c:idx val="6"/>
              <c:layout>
                <c:manualLayout>
                  <c:x val="-4.5714285714285718E-3"/>
                  <c:y val="-2.0722635494155154E-2"/>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C5CC-4AC3-B322-93BDBBEAD761}"/>
                </c:ext>
              </c:extLst>
            </c:dLbl>
            <c:dLbl>
              <c:idx val="7"/>
              <c:layout>
                <c:manualLayout>
                  <c:x val="-4.7999999999999996E-3"/>
                  <c:y val="-2.1253985122210415E-2"/>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C5CC-4AC3-B322-93BDBBEAD761}"/>
                </c:ext>
              </c:extLst>
            </c:dLbl>
            <c:dLbl>
              <c:idx val="8"/>
              <c:layout>
                <c:manualLayout>
                  <c:x val="-4.7999999999999996E-3"/>
                  <c:y val="-2.8692879914984058E-2"/>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C5CC-4AC3-B322-93BDBBEAD761}"/>
                </c:ext>
              </c:extLst>
            </c:dLbl>
            <c:dLbl>
              <c:idx val="9"/>
              <c:layout>
                <c:manualLayout>
                  <c:x val="-8.0000000000000002E-3"/>
                  <c:y val="-3.6663124335812966E-2"/>
                </c:manualLayout>
              </c:layout>
              <c:numFmt formatCode="#,##0;&quot;-&quot;#,##0" sourceLinked="0"/>
              <c:spPr>
                <a:noFill/>
                <a:ln>
                  <a:noFill/>
                </a:ln>
              </c:spPr>
              <c:txPr>
                <a:bodyPr wrap="none"/>
                <a:lstStyle/>
                <a:p>
                  <a:pPr>
                    <a:defRPr sz="1200"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C5CC-4AC3-B322-93BDBBEAD761}"/>
                </c:ext>
              </c:extLst>
            </c:dLbl>
            <c:dLbl>
              <c:idx val="10"/>
              <c:layout>
                <c:manualLayout>
                  <c:x val="-8.0000000000000002E-3"/>
                  <c:y val="-3.7725823591923488E-2"/>
                </c:manualLayout>
              </c:layout>
              <c:numFmt formatCode="#,##0;&quot;-&quot;#,##0" sourceLinked="0"/>
              <c:spPr>
                <a:noFill/>
                <a:ln>
                  <a:noFill/>
                </a:ln>
              </c:spPr>
              <c:txPr>
                <a:bodyPr wrap="none"/>
                <a:lstStyle/>
                <a:p>
                  <a:pPr>
                    <a:defRPr sz="1200"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C5CC-4AC3-B322-93BDBBEAD761}"/>
                </c:ext>
              </c:extLst>
            </c:dLbl>
            <c:dLbl>
              <c:idx val="11"/>
              <c:layout>
                <c:manualLayout>
                  <c:x val="-8.0000000000000002E-3"/>
                  <c:y val="-4.1445270988310308E-2"/>
                </c:manualLayout>
              </c:layout>
              <c:numFmt formatCode="#,##0;&quot;-&quot;#,##0" sourceLinked="0"/>
              <c:spPr>
                <a:noFill/>
                <a:ln>
                  <a:noFill/>
                </a:ln>
              </c:spPr>
              <c:txPr>
                <a:bodyPr wrap="none"/>
                <a:lstStyle/>
                <a:p>
                  <a:pPr>
                    <a:defRPr sz="1200"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C5CC-4AC3-B322-93BDBBEAD761}"/>
                </c:ext>
              </c:extLst>
            </c:dLbl>
            <c:dLbl>
              <c:idx val="12"/>
              <c:layout>
                <c:manualLayout>
                  <c:x val="-8.0000000000000002E-3"/>
                  <c:y val="-4.3039319872476091E-2"/>
                </c:manualLayout>
              </c:layout>
              <c:numFmt formatCode="#,##0;&quot;-&quot;#,##0" sourceLinked="0"/>
              <c:spPr>
                <a:noFill/>
                <a:ln>
                  <a:noFill/>
                </a:ln>
              </c:spPr>
              <c:txPr>
                <a:bodyPr wrap="none"/>
                <a:lstStyle/>
                <a:p>
                  <a:pPr>
                    <a:defRPr sz="1200"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C5CC-4AC3-B322-93BDBBEAD761}"/>
                </c:ext>
              </c:extLst>
            </c:dLbl>
            <c:dLbl>
              <c:idx val="13"/>
              <c:layout>
                <c:manualLayout>
                  <c:x val="-8.0000000000000002E-3"/>
                  <c:y val="-5.526036131774708E-2"/>
                </c:manualLayout>
              </c:layout>
              <c:numFmt formatCode="#,##0;&quot;-&quot;#,##0" sourceLinked="0"/>
              <c:spPr>
                <a:noFill/>
                <a:ln>
                  <a:noFill/>
                </a:ln>
              </c:spPr>
              <c:txPr>
                <a:bodyPr wrap="none"/>
                <a:lstStyle/>
                <a:p>
                  <a:pPr>
                    <a:defRPr sz="1200"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C5CC-4AC3-B322-93BDBBEAD761}"/>
                </c:ext>
              </c:extLst>
            </c:dLbl>
            <c:dLbl>
              <c:idx val="14"/>
              <c:layout>
                <c:manualLayout>
                  <c:x val="-8.0000000000000002E-3"/>
                  <c:y val="-5.526036131774708E-2"/>
                </c:manualLayout>
              </c:layout>
              <c:numFmt formatCode="#,##0;&quot;-&quot;#,##0" sourceLinked="0"/>
              <c:spPr>
                <a:noFill/>
                <a:ln>
                  <a:noFill/>
                </a:ln>
              </c:spPr>
              <c:txPr>
                <a:bodyPr wrap="none"/>
                <a:lstStyle/>
                <a:p>
                  <a:pPr>
                    <a:defRPr sz="1200"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E-C5CC-4AC3-B322-93BDBBEAD761}"/>
                </c:ext>
              </c:extLst>
            </c:dLbl>
            <c:dLbl>
              <c:idx val="15"/>
              <c:layout>
                <c:manualLayout>
                  <c:x val="-8.0000000000000002E-3"/>
                  <c:y val="-5.4729011689691819E-2"/>
                </c:manualLayout>
              </c:layout>
              <c:numFmt formatCode="#,##0;&quot;-&quot;#,##0" sourceLinked="0"/>
              <c:spPr>
                <a:noFill/>
                <a:ln>
                  <a:noFill/>
                </a:ln>
              </c:spPr>
              <c:txPr>
                <a:bodyPr wrap="none"/>
                <a:lstStyle/>
                <a:p>
                  <a:pPr>
                    <a:defRPr sz="1200"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F-C5CC-4AC3-B322-93BDBBEAD761}"/>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Sheet1!$A$1:$P$1</c:f>
              <c:numCache>
                <c:formatCode>General</c:formatCode>
                <c:ptCount val="16"/>
                <c:pt idx="0">
                  <c:v>60.39</c:v>
                </c:pt>
                <c:pt idx="1">
                  <c:v>78.805999999999997</c:v>
                </c:pt>
                <c:pt idx="2">
                  <c:v>79.525999999999996</c:v>
                </c:pt>
                <c:pt idx="3">
                  <c:v>65.944999999999993</c:v>
                </c:pt>
                <c:pt idx="4">
                  <c:v>87.507999999999996</c:v>
                </c:pt>
                <c:pt idx="5">
                  <c:v>79.322000000000003</c:v>
                </c:pt>
                <c:pt idx="6">
                  <c:v>72.489999999999995</c:v>
                </c:pt>
                <c:pt idx="7">
                  <c:v>73.965000000000003</c:v>
                </c:pt>
                <c:pt idx="8">
                  <c:v>90.046000000000006</c:v>
                </c:pt>
                <c:pt idx="9">
                  <c:v>107.035</c:v>
                </c:pt>
                <c:pt idx="10">
                  <c:v>109.761</c:v>
                </c:pt>
                <c:pt idx="11">
                  <c:v>117.73</c:v>
                </c:pt>
                <c:pt idx="12">
                  <c:v>121.286</c:v>
                </c:pt>
                <c:pt idx="13">
                  <c:v>147.62</c:v>
                </c:pt>
                <c:pt idx="14">
                  <c:v>147.77799999999999</c:v>
                </c:pt>
                <c:pt idx="15">
                  <c:v>146.24100000000001</c:v>
                </c:pt>
              </c:numCache>
            </c:numRef>
          </c:val>
          <c:extLst>
            <c:ext xmlns:c16="http://schemas.microsoft.com/office/drawing/2014/chart" uri="{C3380CC4-5D6E-409C-BE32-E72D297353CC}">
              <c16:uniqueId val="{00000010-C5CC-4AC3-B322-93BDBBEAD761}"/>
            </c:ext>
          </c:extLst>
        </c:ser>
        <c:ser>
          <c:idx val="1"/>
          <c:order val="1"/>
          <c:spPr>
            <a:solidFill>
              <a:srgbClr val="A5011A"/>
            </a:solidFill>
            <a:ln>
              <a:noFill/>
            </a:ln>
          </c:spPr>
          <c:invertIfNegative val="0"/>
          <c:dLbls>
            <c:dLbl>
              <c:idx val="0"/>
              <c:layout>
                <c:manualLayout>
                  <c:x val="0"/>
                  <c:y val="-0.18172157279489903"/>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1-C5CC-4AC3-B322-93BDBBEAD761}"/>
                </c:ext>
              </c:extLst>
            </c:dLbl>
            <c:dLbl>
              <c:idx val="1"/>
              <c:layout>
                <c:manualLayout>
                  <c:x val="0"/>
                  <c:y val="-0.22104144527098832"/>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2-C5CC-4AC3-B322-93BDBBEAD761}"/>
                </c:ext>
              </c:extLst>
            </c:dLbl>
            <c:dLbl>
              <c:idx val="2"/>
              <c:layout>
                <c:manualLayout>
                  <c:x val="0"/>
                  <c:y val="-0.2226354941551541"/>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3-C5CC-4AC3-B322-93BDBBEAD761}"/>
                </c:ext>
              </c:extLst>
            </c:dLbl>
            <c:dLbl>
              <c:idx val="3"/>
              <c:layout>
                <c:manualLayout>
                  <c:x val="0"/>
                  <c:y val="-0.1875664187035069"/>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4-C5CC-4AC3-B322-93BDBBEAD761}"/>
                </c:ext>
              </c:extLst>
            </c:dLbl>
            <c:dLbl>
              <c:idx val="4"/>
              <c:layout>
                <c:manualLayout>
                  <c:x val="0"/>
                  <c:y val="-0.24282678002125399"/>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5-C5CC-4AC3-B322-93BDBBEAD761}"/>
                </c:ext>
              </c:extLst>
            </c:dLbl>
            <c:dLbl>
              <c:idx val="5"/>
              <c:layout>
                <c:manualLayout>
                  <c:x val="0"/>
                  <c:y val="-0.22954303931987247"/>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6-C5CC-4AC3-B322-93BDBBEAD761}"/>
                </c:ext>
              </c:extLst>
            </c:dLbl>
            <c:dLbl>
              <c:idx val="6"/>
              <c:layout>
                <c:manualLayout>
                  <c:x val="0"/>
                  <c:y val="-0.20935175345377258"/>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7-C5CC-4AC3-B322-93BDBBEAD761}"/>
                </c:ext>
              </c:extLst>
            </c:dLbl>
            <c:dLbl>
              <c:idx val="7"/>
              <c:layout>
                <c:manualLayout>
                  <c:x val="0"/>
                  <c:y val="-0.21625929861849097"/>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8-C5CC-4AC3-B322-93BDBBEAD761}"/>
                </c:ext>
              </c:extLst>
            </c:dLbl>
            <c:dLbl>
              <c:idx val="8"/>
              <c:layout>
                <c:manualLayout>
                  <c:x val="0"/>
                  <c:y val="-0.29117959617428268"/>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9-C5CC-4AC3-B322-93BDBBEAD761}"/>
                </c:ext>
              </c:extLst>
            </c:dLbl>
            <c:dLbl>
              <c:idx val="9"/>
              <c:layout>
                <c:manualLayout>
                  <c:x val="0"/>
                  <c:y val="-0.33900106269925612"/>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A-C5CC-4AC3-B322-93BDBBEAD761}"/>
                </c:ext>
              </c:extLst>
            </c:dLbl>
            <c:dLbl>
              <c:idx val="10"/>
              <c:layout>
                <c:manualLayout>
                  <c:x val="0"/>
                  <c:y val="-0.34962805526036134"/>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B-C5CC-4AC3-B322-93BDBBEAD761}"/>
                </c:ext>
              </c:extLst>
            </c:dLbl>
            <c:dLbl>
              <c:idx val="11"/>
              <c:layout>
                <c:manualLayout>
                  <c:x val="0"/>
                  <c:y val="-0.37141339001062701"/>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C-C5CC-4AC3-B322-93BDBBEAD761}"/>
                </c:ext>
              </c:extLst>
            </c:dLbl>
            <c:dLbl>
              <c:idx val="12"/>
              <c:layout>
                <c:manualLayout>
                  <c:x val="0"/>
                  <c:y val="-0.38735387885228478"/>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D-C5CC-4AC3-B322-93BDBBEAD761}"/>
                </c:ext>
              </c:extLst>
            </c:dLbl>
            <c:dLbl>
              <c:idx val="13"/>
              <c:layout>
                <c:manualLayout>
                  <c:x val="0"/>
                  <c:y val="-0.46705632306057387"/>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E-C5CC-4AC3-B322-93BDBBEAD761}"/>
                </c:ext>
              </c:extLst>
            </c:dLbl>
            <c:dLbl>
              <c:idx val="14"/>
              <c:layout>
                <c:manualLayout>
                  <c:x val="0"/>
                  <c:y val="-0.46758767268862911"/>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F-C5CC-4AC3-B322-93BDBBEAD761}"/>
                </c:ext>
              </c:extLst>
            </c:dLbl>
            <c:dLbl>
              <c:idx val="15"/>
              <c:layout>
                <c:manualLayout>
                  <c:x val="0"/>
                  <c:y val="-0.46014877789585545"/>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0-C5CC-4AC3-B322-93BDBBEAD761}"/>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Sheet1!$A$2:$P$2</c:f>
              <c:numCache>
                <c:formatCode>General</c:formatCode>
                <c:ptCount val="16"/>
                <c:pt idx="0">
                  <c:v>623.73629681659691</c:v>
                </c:pt>
                <c:pt idx="1">
                  <c:v>792.6906727903455</c:v>
                </c:pt>
                <c:pt idx="2">
                  <c:v>799.4384765625</c:v>
                </c:pt>
                <c:pt idx="3">
                  <c:v>650.58941920644043</c:v>
                </c:pt>
                <c:pt idx="4">
                  <c:v>887.28821907013401</c:v>
                </c:pt>
                <c:pt idx="5">
                  <c:v>829.12774167343628</c:v>
                </c:pt>
                <c:pt idx="6">
                  <c:v>744.87784183075041</c:v>
                </c:pt>
                <c:pt idx="7">
                  <c:v>772.91300000000001</c:v>
                </c:pt>
                <c:pt idx="8">
                  <c:v>1097.75</c:v>
                </c:pt>
                <c:pt idx="9">
                  <c:v>1303.3579999999999</c:v>
                </c:pt>
                <c:pt idx="10">
                  <c:v>1349.163</c:v>
                </c:pt>
                <c:pt idx="11">
                  <c:v>1444.5</c:v>
                </c:pt>
                <c:pt idx="12">
                  <c:v>1513.5</c:v>
                </c:pt>
                <c:pt idx="13">
                  <c:v>1858.3</c:v>
                </c:pt>
                <c:pt idx="14">
                  <c:v>1861.6</c:v>
                </c:pt>
                <c:pt idx="15">
                  <c:v>1829.2</c:v>
                </c:pt>
              </c:numCache>
            </c:numRef>
          </c:val>
          <c:extLst>
            <c:ext xmlns:c16="http://schemas.microsoft.com/office/drawing/2014/chart" uri="{C3380CC4-5D6E-409C-BE32-E72D297353CC}">
              <c16:uniqueId val="{00000021-C5CC-4AC3-B322-93BDBBEAD761}"/>
            </c:ext>
          </c:extLst>
        </c:ser>
        <c:dLbls>
          <c:showLegendKey val="0"/>
          <c:showVal val="0"/>
          <c:showCatName val="0"/>
          <c:showSerName val="0"/>
          <c:showPercent val="0"/>
          <c:showBubbleSize val="0"/>
        </c:dLbls>
        <c:gapWidth val="80"/>
        <c:axId val="1377071328"/>
        <c:axId val="1"/>
      </c:barChart>
      <c:catAx>
        <c:axId val="1377071328"/>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2000"/>
          <c:min val="0"/>
        </c:scaling>
        <c:delete val="0"/>
        <c:axPos val="l"/>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200" kern="1200">
                <a:solidFill>
                  <a:schemeClr val="tx1"/>
                </a:solidFill>
                <a:latin typeface="+mj-lt"/>
                <a:ea typeface="+mj-ea"/>
                <a:cs typeface="+mj-cs"/>
                <a:sym typeface="+mj-lt"/>
              </a:defRPr>
            </a:pPr>
            <a:endParaRPr lang="es-UY"/>
          </a:p>
        </c:txPr>
        <c:crossAx val="1377071328"/>
        <c:crosses val="min"/>
        <c:crossBetween val="between"/>
        <c:majorUnit val="500"/>
      </c:valAx>
    </c:plotArea>
    <c:plotVisOnly val="0"/>
    <c:dispBlanksAs val="gap"/>
    <c:showDLblsOverMax val="1"/>
  </c:chart>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44670315350534E-2"/>
          <c:y val="3.8236856080722255E-2"/>
          <c:w val="0.90800104248110503"/>
          <c:h val="0.9235262878385555"/>
        </c:manualLayout>
      </c:layout>
      <c:barChart>
        <c:barDir val="col"/>
        <c:grouping val="stacked"/>
        <c:varyColors val="0"/>
        <c:ser>
          <c:idx val="0"/>
          <c:order val="0"/>
          <c:spPr>
            <a:solidFill>
              <a:srgbClr val="6F8DB9"/>
            </a:solidFill>
            <a:ln>
              <a:noFill/>
            </a:ln>
          </c:spPr>
          <c:invertIfNegative val="0"/>
          <c:dLbls>
            <c:dLbl>
              <c:idx val="0"/>
              <c:layout>
                <c:manualLayout>
                  <c:x val="0"/>
                  <c:y val="-0.22623473181093998"/>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456-4F26-81F9-C69FB0838A39}"/>
                </c:ext>
              </c:extLst>
            </c:dLbl>
            <c:dLbl>
              <c:idx val="1"/>
              <c:layout>
                <c:manualLayout>
                  <c:x val="0"/>
                  <c:y val="-0.25331917153478489"/>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456-4F26-81F9-C69FB0838A39}"/>
                </c:ext>
              </c:extLst>
            </c:dLbl>
            <c:dLbl>
              <c:idx val="2"/>
              <c:layout>
                <c:manualLayout>
                  <c:x val="0"/>
                  <c:y val="-0.26712692511949016"/>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6456-4F26-81F9-C69FB0838A39}"/>
                </c:ext>
              </c:extLst>
            </c:dLbl>
            <c:dLbl>
              <c:idx val="3"/>
              <c:layout>
                <c:manualLayout>
                  <c:x val="0"/>
                  <c:y val="-0.27243759957514602"/>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6456-4F26-81F9-C69FB0838A39}"/>
                </c:ext>
              </c:extLst>
            </c:dLbl>
            <c:dLbl>
              <c:idx val="4"/>
              <c:layout>
                <c:manualLayout>
                  <c:x val="0"/>
                  <c:y val="-0.27774827403080193"/>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456-4F26-81F9-C69FB0838A39}"/>
                </c:ext>
              </c:extLst>
            </c:dLbl>
            <c:dLbl>
              <c:idx val="5"/>
              <c:layout>
                <c:manualLayout>
                  <c:x val="0"/>
                  <c:y val="-0.2899628252788104"/>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6456-4F26-81F9-C69FB0838A39}"/>
                </c:ext>
              </c:extLst>
            </c:dLbl>
            <c:dLbl>
              <c:idx val="6"/>
              <c:layout>
                <c:manualLayout>
                  <c:x val="0"/>
                  <c:y val="-0.29739776951672864"/>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6456-4F26-81F9-C69FB0838A39}"/>
                </c:ext>
              </c:extLst>
            </c:dLbl>
            <c:dLbl>
              <c:idx val="7"/>
              <c:layout>
                <c:manualLayout>
                  <c:x val="0"/>
                  <c:y val="-0.30430164630908124"/>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6456-4F26-81F9-C69FB0838A39}"/>
                </c:ext>
              </c:extLst>
            </c:dLbl>
            <c:dLbl>
              <c:idx val="8"/>
              <c:layout>
                <c:manualLayout>
                  <c:x val="0"/>
                  <c:y val="-0.31226765799256506"/>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6456-4F26-81F9-C69FB0838A39}"/>
                </c:ext>
              </c:extLst>
            </c:dLbl>
            <c:dLbl>
              <c:idx val="9"/>
              <c:layout>
                <c:manualLayout>
                  <c:x val="0"/>
                  <c:y val="-0.34306956983536907"/>
                </c:manualLayout>
              </c:layout>
              <c:numFmt formatCode="#,##0;&quot;-&quot;#,##0" sourceLinked="0"/>
              <c:spPr>
                <a:noFill/>
                <a:ln>
                  <a:noFill/>
                </a:ln>
              </c:spPr>
              <c:txPr>
                <a:bodyPr wrap="none"/>
                <a:lstStyle/>
                <a:p>
                  <a:pPr>
                    <a:defRPr sz="12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6456-4F26-81F9-C69FB0838A39}"/>
                </c:ext>
              </c:extLst>
            </c:dLbl>
            <c:dLbl>
              <c:idx val="10"/>
              <c:layout>
                <c:manualLayout>
                  <c:x val="0"/>
                  <c:y val="-0.3749336165693043"/>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6456-4F26-81F9-C69FB0838A39}"/>
                </c:ext>
              </c:extLst>
            </c:dLbl>
            <c:dLbl>
              <c:idx val="11"/>
              <c:layout>
                <c:manualLayout>
                  <c:x val="0"/>
                  <c:y val="-0.4030801911842804"/>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6456-4F26-81F9-C69FB0838A39}"/>
                </c:ext>
              </c:extLst>
            </c:dLbl>
            <c:dLbl>
              <c:idx val="12"/>
              <c:layout>
                <c:manualLayout>
                  <c:x val="0"/>
                  <c:y val="-0.41317047265002654"/>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6456-4F26-81F9-C69FB0838A39}"/>
                </c:ext>
              </c:extLst>
            </c:dLbl>
            <c:dLbl>
              <c:idx val="13"/>
              <c:layout>
                <c:manualLayout>
                  <c:x val="0"/>
                  <c:y val="-0.47849176845459374"/>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6456-4F26-81F9-C69FB0838A39}"/>
                </c:ext>
              </c:extLst>
            </c:dLbl>
            <c:dLbl>
              <c:idx val="14"/>
              <c:layout>
                <c:manualLayout>
                  <c:x val="0"/>
                  <c:y val="-0.48061603823685606"/>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E-6456-4F26-81F9-C69FB0838A39}"/>
                </c:ext>
              </c:extLst>
            </c:dLbl>
            <c:dLbl>
              <c:idx val="15"/>
              <c:layout>
                <c:manualLayout>
                  <c:x val="0"/>
                  <c:y val="-0.47742963356346257"/>
                </c:manualLayout>
              </c:layout>
              <c:numFmt formatCode="#,##0;&quot;-&quot;#,##0" sourceLinked="0"/>
              <c:spPr>
                <a:noFill/>
                <a:ln>
                  <a:noFill/>
                </a:ln>
              </c:spPr>
              <c:txPr>
                <a:bodyPr wrap="none"/>
                <a:lstStyle/>
                <a:p>
                  <a:pPr>
                    <a:defRPr sz="12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F-6456-4F26-81F9-C69FB0838A39}"/>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Sheet1!$A$1:$P$1</c:f>
              <c:numCache>
                <c:formatCode>General</c:formatCode>
                <c:ptCount val="16"/>
                <c:pt idx="0">
                  <c:v>44.838000000000001</c:v>
                </c:pt>
                <c:pt idx="1">
                  <c:v>51.335000000000001</c:v>
                </c:pt>
                <c:pt idx="2">
                  <c:v>54.584000000000003</c:v>
                </c:pt>
                <c:pt idx="3">
                  <c:v>55.851999999999997</c:v>
                </c:pt>
                <c:pt idx="4">
                  <c:v>57.176000000000002</c:v>
                </c:pt>
                <c:pt idx="5">
                  <c:v>60.029000000000003</c:v>
                </c:pt>
                <c:pt idx="6">
                  <c:v>61.874000000000002</c:v>
                </c:pt>
                <c:pt idx="7">
                  <c:v>63.613</c:v>
                </c:pt>
                <c:pt idx="8">
                  <c:v>65.430999999999997</c:v>
                </c:pt>
                <c:pt idx="9">
                  <c:v>72.706000000000003</c:v>
                </c:pt>
                <c:pt idx="10">
                  <c:v>80.356999999999999</c:v>
                </c:pt>
                <c:pt idx="11">
                  <c:v>87.144000000000005</c:v>
                </c:pt>
                <c:pt idx="12">
                  <c:v>89.486999999999995</c:v>
                </c:pt>
                <c:pt idx="13">
                  <c:v>105.01300000000001</c:v>
                </c:pt>
                <c:pt idx="14">
                  <c:v>105.613</c:v>
                </c:pt>
                <c:pt idx="15">
                  <c:v>104.685</c:v>
                </c:pt>
              </c:numCache>
            </c:numRef>
          </c:val>
          <c:extLst>
            <c:ext xmlns:c16="http://schemas.microsoft.com/office/drawing/2014/chart" uri="{C3380CC4-5D6E-409C-BE32-E72D297353CC}">
              <c16:uniqueId val="{00000010-6456-4F26-81F9-C69FB0838A39}"/>
            </c:ext>
          </c:extLst>
        </c:ser>
        <c:dLbls>
          <c:showLegendKey val="0"/>
          <c:showVal val="0"/>
          <c:showCatName val="0"/>
          <c:showSerName val="0"/>
          <c:showPercent val="0"/>
          <c:showBubbleSize val="0"/>
        </c:dLbls>
        <c:gapWidth val="80"/>
        <c:overlap val="100"/>
        <c:axId val="1377087136"/>
        <c:axId val="1"/>
      </c:barChart>
      <c:catAx>
        <c:axId val="1377087136"/>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110"/>
          <c:min val="0"/>
        </c:scaling>
        <c:delete val="0"/>
        <c:axPos val="l"/>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200" kern="1200">
                <a:solidFill>
                  <a:schemeClr val="tx1"/>
                </a:solidFill>
                <a:latin typeface="+mj-lt"/>
                <a:ea typeface="+mj-ea"/>
                <a:cs typeface="+mj-cs"/>
                <a:sym typeface="+mj-lt"/>
              </a:defRPr>
            </a:pPr>
            <a:endParaRPr lang="es-UY"/>
          </a:p>
        </c:txPr>
        <c:crossAx val="1377087136"/>
        <c:crosses val="min"/>
        <c:crossBetween val="between"/>
        <c:majorUnit val="10"/>
      </c:valAx>
    </c:plotArea>
    <c:plotVisOnly val="0"/>
    <c:dispBlanksAs val="gap"/>
    <c:showDLblsOverMax val="1"/>
  </c:chart>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3932853717026382E-2"/>
          <c:y val="4.16452442159383E-2"/>
          <c:w val="0.95983213429256597"/>
          <c:h val="0.91670951156812341"/>
        </c:manualLayout>
      </c:layout>
      <c:barChart>
        <c:barDir val="col"/>
        <c:grouping val="clustered"/>
        <c:varyColors val="0"/>
        <c:ser>
          <c:idx val="0"/>
          <c:order val="0"/>
          <c:spPr>
            <a:solidFill>
              <a:schemeClr val="accent1"/>
            </a:solidFill>
            <a:ln>
              <a:noFill/>
            </a:ln>
          </c:spPr>
          <c:invertIfNegative val="0"/>
          <c:dLbls>
            <c:dLbl>
              <c:idx val="0"/>
              <c:layout>
                <c:manualLayout>
                  <c:x val="0"/>
                  <c:y val="-0.36503856041131105"/>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9864-4976-9C59-D0021B1CC988}"/>
                </c:ext>
              </c:extLst>
            </c:dLbl>
            <c:dLbl>
              <c:idx val="1"/>
              <c:layout>
                <c:manualLayout>
                  <c:x val="0"/>
                  <c:y val="-0.3928020565552699"/>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9864-4976-9C59-D0021B1CC988}"/>
                </c:ext>
              </c:extLst>
            </c:dLbl>
            <c:dLbl>
              <c:idx val="2"/>
              <c:layout>
                <c:manualLayout>
                  <c:x val="0"/>
                  <c:y val="-0.4"/>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9864-4976-9C59-D0021B1CC988}"/>
                </c:ext>
              </c:extLst>
            </c:dLbl>
            <c:dLbl>
              <c:idx val="3"/>
              <c:layout>
                <c:manualLayout>
                  <c:x val="0"/>
                  <c:y val="-0.43496143958868894"/>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9864-4976-9C59-D0021B1CC988}"/>
                </c:ext>
              </c:extLst>
            </c:dLbl>
            <c:dLbl>
              <c:idx val="4"/>
              <c:layout>
                <c:manualLayout>
                  <c:x val="0"/>
                  <c:y val="-0.37943444730077119"/>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9864-4976-9C59-D0021B1CC988}"/>
                </c:ext>
              </c:extLst>
            </c:dLbl>
            <c:dLbl>
              <c:idx val="5"/>
              <c:layout>
                <c:manualLayout>
                  <c:x val="0"/>
                  <c:y val="-0.38611825192802057"/>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9864-4976-9C59-D0021B1CC988}"/>
                </c:ext>
              </c:extLst>
            </c:dLbl>
            <c:dLbl>
              <c:idx val="6"/>
              <c:layout>
                <c:manualLayout>
                  <c:x val="0"/>
                  <c:y val="-0.3778920308483290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9864-4976-9C59-D0021B1CC988}"/>
                </c:ext>
              </c:extLst>
            </c:dLbl>
            <c:dLbl>
              <c:idx val="7"/>
              <c:layout>
                <c:manualLayout>
                  <c:x val="0"/>
                  <c:y val="-0.36812339331619537"/>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9864-4976-9C59-D0021B1CC988}"/>
                </c:ext>
              </c:extLst>
            </c:dLbl>
            <c:dLbl>
              <c:idx val="8"/>
              <c:layout>
                <c:manualLayout>
                  <c:x val="0"/>
                  <c:y val="-0.34961439588688947"/>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9864-4976-9C59-D0021B1CC988}"/>
                </c:ext>
              </c:extLst>
            </c:dLbl>
            <c:dLbl>
              <c:idx val="9"/>
              <c:layout>
                <c:manualLayout>
                  <c:x val="0"/>
                  <c:y val="-0.33573264781491002"/>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9864-4976-9C59-D0021B1CC988}"/>
                </c:ext>
              </c:extLst>
            </c:dLbl>
            <c:dLbl>
              <c:idx val="10"/>
              <c:layout>
                <c:manualLayout>
                  <c:x val="0"/>
                  <c:y val="-0.3233933161953727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9864-4976-9C59-D0021B1CC988}"/>
                </c:ext>
              </c:extLst>
            </c:dLbl>
            <c:dLbl>
              <c:idx val="11"/>
              <c:layout>
                <c:manualLayout>
                  <c:x val="0"/>
                  <c:y val="-0.31928020565552701"/>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9864-4976-9C59-D0021B1CC988}"/>
                </c:ext>
              </c:extLst>
            </c:dLbl>
            <c:dLbl>
              <c:idx val="12"/>
              <c:layout>
                <c:manualLayout>
                  <c:x val="0"/>
                  <c:y val="-0.28997429305912598"/>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9864-4976-9C59-D0021B1CC988}"/>
                </c:ext>
              </c:extLst>
            </c:dLbl>
            <c:dLbl>
              <c:idx val="13"/>
              <c:layout>
                <c:manualLayout>
                  <c:x val="0"/>
                  <c:y val="-0.30745501285347043"/>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9864-4976-9C59-D0021B1CC988}"/>
                </c:ext>
              </c:extLst>
            </c:dLbl>
            <c:dLbl>
              <c:idx val="14"/>
              <c:layout>
                <c:manualLayout>
                  <c:x val="0"/>
                  <c:y val="-0.31156812339331619"/>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E-9864-4976-9C59-D0021B1CC988}"/>
                </c:ext>
              </c:extLst>
            </c:dLbl>
            <c:dLbl>
              <c:idx val="15"/>
              <c:layout>
                <c:manualLayout>
                  <c:x val="0"/>
                  <c:y val="-0.29408740359897173"/>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F-9864-4976-9C59-D0021B1CC988}"/>
                </c:ext>
              </c:extLst>
            </c:dLbl>
            <c:dLbl>
              <c:idx val="16"/>
              <c:layout>
                <c:manualLayout>
                  <c:x val="0"/>
                  <c:y val="-0.28946015424164523"/>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0-9864-4976-9C59-D0021B1CC988}"/>
                </c:ext>
              </c:extLst>
            </c:dLbl>
            <c:dLbl>
              <c:idx val="17"/>
              <c:layout>
                <c:manualLayout>
                  <c:x val="0"/>
                  <c:y val="-0.26529562982005139"/>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1-9864-4976-9C59-D0021B1CC988}"/>
                </c:ext>
              </c:extLst>
            </c:dLbl>
            <c:dLbl>
              <c:idx val="18"/>
              <c:layout>
                <c:manualLayout>
                  <c:x val="0"/>
                  <c:y val="-0.25089974293059125"/>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2-9864-4976-9C59-D0021B1CC988}"/>
                </c:ext>
              </c:extLst>
            </c:dLbl>
            <c:dLbl>
              <c:idx val="19"/>
              <c:layout>
                <c:manualLayout>
                  <c:x val="0"/>
                  <c:y val="-0.25295629820051413"/>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3-9864-4976-9C59-D0021B1CC988}"/>
                </c:ext>
              </c:extLst>
            </c:dLbl>
            <c:dLbl>
              <c:idx val="20"/>
              <c:layout>
                <c:manualLayout>
                  <c:x val="0"/>
                  <c:y val="-0.27866323907455015"/>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4-9864-4976-9C59-D0021B1CC988}"/>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Sheet1!$A$1:$U$1</c:f>
              <c:numCache>
                <c:formatCode>General</c:formatCode>
                <c:ptCount val="21"/>
                <c:pt idx="0">
                  <c:v>49.454545454545446</c:v>
                </c:pt>
                <c:pt idx="1">
                  <c:v>53.727272727272727</c:v>
                </c:pt>
                <c:pt idx="2">
                  <c:v>54.854545454545452</c:v>
                </c:pt>
                <c:pt idx="3">
                  <c:v>60.127272727272725</c:v>
                </c:pt>
                <c:pt idx="4">
                  <c:v>51.71</c:v>
                </c:pt>
                <c:pt idx="5">
                  <c:v>52.642857142857139</c:v>
                </c:pt>
                <c:pt idx="6">
                  <c:v>51.48</c:v>
                </c:pt>
                <c:pt idx="7">
                  <c:v>49.89</c:v>
                </c:pt>
                <c:pt idx="8">
                  <c:v>47.127272727272725</c:v>
                </c:pt>
                <c:pt idx="9">
                  <c:v>44.999999999999993</c:v>
                </c:pt>
                <c:pt idx="10">
                  <c:v>43.11</c:v>
                </c:pt>
                <c:pt idx="11">
                  <c:v>42.44</c:v>
                </c:pt>
                <c:pt idx="12">
                  <c:v>38.049999999999997</c:v>
                </c:pt>
                <c:pt idx="13">
                  <c:v>40.67</c:v>
                </c:pt>
                <c:pt idx="14">
                  <c:v>41.290909090909089</c:v>
                </c:pt>
                <c:pt idx="15">
                  <c:v>38.636363636363633</c:v>
                </c:pt>
                <c:pt idx="16">
                  <c:v>37.909090909090907</c:v>
                </c:pt>
                <c:pt idx="17">
                  <c:v>34.22</c:v>
                </c:pt>
                <c:pt idx="18">
                  <c:v>32.020000000000003</c:v>
                </c:pt>
                <c:pt idx="19">
                  <c:v>32.4</c:v>
                </c:pt>
                <c:pt idx="20">
                  <c:v>36.270000000000003</c:v>
                </c:pt>
              </c:numCache>
            </c:numRef>
          </c:val>
          <c:extLst>
            <c:ext xmlns:c16="http://schemas.microsoft.com/office/drawing/2014/chart" uri="{C3380CC4-5D6E-409C-BE32-E72D297353CC}">
              <c16:uniqueId val="{00000015-9864-4976-9C59-D0021B1CC988}"/>
            </c:ext>
          </c:extLst>
        </c:ser>
        <c:ser>
          <c:idx val="1"/>
          <c:order val="1"/>
          <c:spPr>
            <a:solidFill>
              <a:srgbClr val="364D6E"/>
            </a:solidFill>
            <a:ln>
              <a:noFill/>
            </a:ln>
          </c:spPr>
          <c:invertIfNegative val="0"/>
          <c:dLbls>
            <c:dLbl>
              <c:idx val="0"/>
              <c:layout>
                <c:manualLayout>
                  <c:x val="0"/>
                  <c:y val="-0.12390745501285347"/>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6-9864-4976-9C59-D0021B1CC988}"/>
                </c:ext>
              </c:extLst>
            </c:dLbl>
            <c:dLbl>
              <c:idx val="1"/>
              <c:layout>
                <c:manualLayout>
                  <c:x val="0"/>
                  <c:y val="-0.13933161953727508"/>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7-9864-4976-9C59-D0021B1CC988}"/>
                </c:ext>
              </c:extLst>
            </c:dLbl>
            <c:dLbl>
              <c:idx val="2"/>
              <c:layout>
                <c:manualLayout>
                  <c:x val="0"/>
                  <c:y val="-0.14344473007712083"/>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8-9864-4976-9C59-D0021B1CC988}"/>
                </c:ext>
              </c:extLst>
            </c:dLbl>
            <c:dLbl>
              <c:idx val="3"/>
              <c:layout>
                <c:manualLayout>
                  <c:x val="0"/>
                  <c:y val="-0.15526992287917737"/>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9-9864-4976-9C59-D0021B1CC988}"/>
                </c:ext>
              </c:extLst>
            </c:dLbl>
            <c:dLbl>
              <c:idx val="4"/>
              <c:layout>
                <c:manualLayout>
                  <c:x val="0"/>
                  <c:y val="-0.15526992287917737"/>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A-9864-4976-9C59-D0021B1CC988}"/>
                </c:ext>
              </c:extLst>
            </c:dLbl>
            <c:dLbl>
              <c:idx val="5"/>
              <c:layout>
                <c:manualLayout>
                  <c:x val="0"/>
                  <c:y val="-0.1547557840616966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B-9864-4976-9C59-D0021B1CC988}"/>
                </c:ext>
              </c:extLst>
            </c:dLbl>
            <c:dLbl>
              <c:idx val="6"/>
              <c:layout>
                <c:manualLayout>
                  <c:x val="0"/>
                  <c:y val="-0.15269922879177378"/>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C-9864-4976-9C59-D0021B1CC988}"/>
                </c:ext>
              </c:extLst>
            </c:dLbl>
            <c:dLbl>
              <c:idx val="7"/>
              <c:layout>
                <c:manualLayout>
                  <c:x val="0"/>
                  <c:y val="-0.15269922879177378"/>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D-9864-4976-9C59-D0021B1CC988}"/>
                </c:ext>
              </c:extLst>
            </c:dLbl>
            <c:dLbl>
              <c:idx val="8"/>
              <c:layout>
                <c:manualLayout>
                  <c:x val="0"/>
                  <c:y val="-0.1521850899742930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E-9864-4976-9C59-D0021B1CC988}"/>
                </c:ext>
              </c:extLst>
            </c:dLbl>
            <c:dLbl>
              <c:idx val="9"/>
              <c:layout>
                <c:manualLayout>
                  <c:x val="0"/>
                  <c:y val="-0.14550128534704371"/>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F-9864-4976-9C59-D0021B1CC988}"/>
                </c:ext>
              </c:extLst>
            </c:dLbl>
            <c:dLbl>
              <c:idx val="10"/>
              <c:layout>
                <c:manualLayout>
                  <c:x val="0"/>
                  <c:y val="-0.14344473007712083"/>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0-9864-4976-9C59-D0021B1CC988}"/>
                </c:ext>
              </c:extLst>
            </c:dLbl>
            <c:dLbl>
              <c:idx val="11"/>
              <c:layout>
                <c:manualLayout>
                  <c:x val="0"/>
                  <c:y val="-0.14190231362467867"/>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1-9864-4976-9C59-D0021B1CC988}"/>
                </c:ext>
              </c:extLst>
            </c:dLbl>
            <c:dLbl>
              <c:idx val="12"/>
              <c:layout>
                <c:manualLayout>
                  <c:x val="0"/>
                  <c:y val="-0.14344473007712083"/>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2-9864-4976-9C59-D0021B1CC988}"/>
                </c:ext>
              </c:extLst>
            </c:dLbl>
            <c:dLbl>
              <c:idx val="13"/>
              <c:layout>
                <c:manualLayout>
                  <c:x val="0"/>
                  <c:y val="-0.19794344473007713"/>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3-9864-4976-9C59-D0021B1CC988}"/>
                </c:ext>
              </c:extLst>
            </c:dLbl>
            <c:dLbl>
              <c:idx val="14"/>
              <c:layout>
                <c:manualLayout>
                  <c:x val="0"/>
                  <c:y val="-0.19691516709511567"/>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4-9864-4976-9C59-D0021B1CC988}"/>
                </c:ext>
              </c:extLst>
            </c:dLbl>
            <c:dLbl>
              <c:idx val="15"/>
              <c:layout>
                <c:manualLayout>
                  <c:x val="0"/>
                  <c:y val="-0.19434447300771207"/>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5-9864-4976-9C59-D0021B1CC988}"/>
                </c:ext>
              </c:extLst>
            </c:dLbl>
            <c:dLbl>
              <c:idx val="16"/>
              <c:layout>
                <c:manualLayout>
                  <c:x val="0"/>
                  <c:y val="-0.19331619537275063"/>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6-9864-4976-9C59-D0021B1CC988}"/>
                </c:ext>
              </c:extLst>
            </c:dLbl>
            <c:dLbl>
              <c:idx val="17"/>
              <c:layout>
                <c:manualLayout>
                  <c:x val="0"/>
                  <c:y val="-0.19280205655526991"/>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7-9864-4976-9C59-D0021B1CC988}"/>
                </c:ext>
              </c:extLst>
            </c:dLbl>
            <c:dLbl>
              <c:idx val="18"/>
              <c:layout>
                <c:manualLayout>
                  <c:x val="0"/>
                  <c:y val="-0.18920308483290488"/>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8-9864-4976-9C59-D0021B1CC988}"/>
                </c:ext>
              </c:extLst>
            </c:dLbl>
            <c:dLbl>
              <c:idx val="19"/>
              <c:layout>
                <c:manualLayout>
                  <c:x val="0"/>
                  <c:y val="-0.1886889460154241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9-9864-4976-9C59-D0021B1CC988}"/>
                </c:ext>
              </c:extLst>
            </c:dLbl>
            <c:dLbl>
              <c:idx val="20"/>
              <c:layout>
                <c:manualLayout>
                  <c:x val="0"/>
                  <c:y val="-0.18920308483290488"/>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A-9864-4976-9C59-D0021B1CC988}"/>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Sheet1!$A$2:$U$2</c:f>
              <c:numCache>
                <c:formatCode>General</c:formatCode>
                <c:ptCount val="21"/>
                <c:pt idx="0">
                  <c:v>12.65</c:v>
                </c:pt>
                <c:pt idx="1">
                  <c:v>14.99</c:v>
                </c:pt>
                <c:pt idx="2">
                  <c:v>15.61</c:v>
                </c:pt>
                <c:pt idx="3">
                  <c:v>17.434999999999999</c:v>
                </c:pt>
                <c:pt idx="4">
                  <c:v>17.43</c:v>
                </c:pt>
                <c:pt idx="5">
                  <c:v>17.36</c:v>
                </c:pt>
                <c:pt idx="6">
                  <c:v>17.059999999999999</c:v>
                </c:pt>
                <c:pt idx="7">
                  <c:v>17.04</c:v>
                </c:pt>
                <c:pt idx="8">
                  <c:v>16.920000000000002</c:v>
                </c:pt>
                <c:pt idx="9">
                  <c:v>15.89</c:v>
                </c:pt>
                <c:pt idx="10">
                  <c:v>15.63</c:v>
                </c:pt>
                <c:pt idx="11">
                  <c:v>15.44</c:v>
                </c:pt>
                <c:pt idx="12">
                  <c:v>15.61</c:v>
                </c:pt>
                <c:pt idx="13">
                  <c:v>23.94</c:v>
                </c:pt>
                <c:pt idx="14">
                  <c:v>23.806000000000001</c:v>
                </c:pt>
                <c:pt idx="15">
                  <c:v>23.353999999999999</c:v>
                </c:pt>
                <c:pt idx="16">
                  <c:v>23.2</c:v>
                </c:pt>
                <c:pt idx="17">
                  <c:v>23.12</c:v>
                </c:pt>
                <c:pt idx="18">
                  <c:v>22.56</c:v>
                </c:pt>
                <c:pt idx="19">
                  <c:v>22.59</c:v>
                </c:pt>
                <c:pt idx="20">
                  <c:v>22.57</c:v>
                </c:pt>
              </c:numCache>
            </c:numRef>
          </c:val>
          <c:extLst>
            <c:ext xmlns:c16="http://schemas.microsoft.com/office/drawing/2014/chart" uri="{C3380CC4-5D6E-409C-BE32-E72D297353CC}">
              <c16:uniqueId val="{0000002B-9864-4976-9C59-D0021B1CC988}"/>
            </c:ext>
          </c:extLst>
        </c:ser>
        <c:dLbls>
          <c:showLegendKey val="0"/>
          <c:showVal val="0"/>
          <c:showCatName val="0"/>
          <c:showSerName val="0"/>
          <c:showPercent val="0"/>
          <c:showBubbleSize val="0"/>
        </c:dLbls>
        <c:gapWidth val="80"/>
        <c:axId val="647257536"/>
        <c:axId val="1"/>
      </c:barChart>
      <c:catAx>
        <c:axId val="647257536"/>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70"/>
          <c:min val="0"/>
        </c:scaling>
        <c:delete val="0"/>
        <c:axPos val="l"/>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400" kern="1200">
                <a:solidFill>
                  <a:schemeClr val="tx1"/>
                </a:solidFill>
                <a:latin typeface="+mj-lt"/>
                <a:ea typeface="+mj-ea"/>
                <a:cs typeface="+mj-cs"/>
                <a:sym typeface="+mj-lt"/>
              </a:defRPr>
            </a:pPr>
            <a:endParaRPr lang="es-UY"/>
          </a:p>
        </c:txPr>
        <c:crossAx val="647257536"/>
        <c:crosses val="min"/>
        <c:crossBetween val="between"/>
        <c:majorUnit val="10"/>
      </c:valAx>
    </c:plotArea>
    <c:plotVisOnly val="0"/>
    <c:dispBlanksAs val="gap"/>
    <c:showDLblsOverMax val="1"/>
  </c:chart>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3742697031119588E-2"/>
          <c:y val="4.1158536585365856E-2"/>
          <c:w val="0.96005723142959343"/>
          <c:h val="0.91768292682926833"/>
        </c:manualLayout>
      </c:layout>
      <c:barChart>
        <c:barDir val="col"/>
        <c:grouping val="stacked"/>
        <c:varyColors val="0"/>
        <c:ser>
          <c:idx val="0"/>
          <c:order val="0"/>
          <c:spPr>
            <a:solidFill>
              <a:schemeClr val="accent1"/>
            </a:solidFill>
            <a:ln>
              <a:noFill/>
            </a:ln>
          </c:spPr>
          <c:invertIfNegative val="0"/>
          <c:dPt>
            <c:idx val="24"/>
            <c:invertIfNegative val="0"/>
            <c:bubble3D val="0"/>
            <c:spPr>
              <a:solidFill>
                <a:srgbClr val="364D6E"/>
              </a:solidFill>
              <a:ln>
                <a:noFill/>
              </a:ln>
            </c:spPr>
            <c:extLst>
              <c:ext xmlns:c16="http://schemas.microsoft.com/office/drawing/2014/chart" uri="{C3380CC4-5D6E-409C-BE32-E72D297353CC}">
                <c16:uniqueId val="{00000000-4CA1-4311-B85D-592E3E64FE9E}"/>
              </c:ext>
            </c:extLst>
          </c:dPt>
          <c:dPt>
            <c:idx val="25"/>
            <c:invertIfNegative val="0"/>
            <c:bubble3D val="0"/>
            <c:spPr>
              <a:solidFill>
                <a:srgbClr val="364D6E"/>
              </a:solidFill>
              <a:ln>
                <a:noFill/>
              </a:ln>
            </c:spPr>
            <c:extLst>
              <c:ext xmlns:c16="http://schemas.microsoft.com/office/drawing/2014/chart" uri="{C3380CC4-5D6E-409C-BE32-E72D297353CC}">
                <c16:uniqueId val="{00000001-4CA1-4311-B85D-592E3E64FE9E}"/>
              </c:ext>
            </c:extLst>
          </c:dPt>
          <c:dPt>
            <c:idx val="26"/>
            <c:invertIfNegative val="0"/>
            <c:bubble3D val="0"/>
            <c:spPr>
              <a:solidFill>
                <a:srgbClr val="364D6E"/>
              </a:solidFill>
              <a:ln>
                <a:noFill/>
              </a:ln>
            </c:spPr>
            <c:extLst>
              <c:ext xmlns:c16="http://schemas.microsoft.com/office/drawing/2014/chart" uri="{C3380CC4-5D6E-409C-BE32-E72D297353CC}">
                <c16:uniqueId val="{00000002-4CA1-4311-B85D-592E3E64FE9E}"/>
              </c:ext>
            </c:extLst>
          </c:dPt>
          <c:dPt>
            <c:idx val="27"/>
            <c:invertIfNegative val="0"/>
            <c:bubble3D val="0"/>
            <c:spPr>
              <a:solidFill>
                <a:srgbClr val="364D6E"/>
              </a:solidFill>
              <a:ln>
                <a:noFill/>
              </a:ln>
            </c:spPr>
            <c:extLst>
              <c:ext xmlns:c16="http://schemas.microsoft.com/office/drawing/2014/chart" uri="{C3380CC4-5D6E-409C-BE32-E72D297353CC}">
                <c16:uniqueId val="{00000003-4CA1-4311-B85D-592E3E64FE9E}"/>
              </c:ext>
            </c:extLst>
          </c:dPt>
          <c:dPt>
            <c:idx val="28"/>
            <c:invertIfNegative val="0"/>
            <c:bubble3D val="0"/>
            <c:spPr>
              <a:solidFill>
                <a:srgbClr val="364D6E"/>
              </a:solidFill>
              <a:ln>
                <a:noFill/>
              </a:ln>
            </c:spPr>
            <c:extLst>
              <c:ext xmlns:c16="http://schemas.microsoft.com/office/drawing/2014/chart" uri="{C3380CC4-5D6E-409C-BE32-E72D297353CC}">
                <c16:uniqueId val="{00000004-4CA1-4311-B85D-592E3E64FE9E}"/>
              </c:ext>
            </c:extLst>
          </c:dPt>
          <c:dPt>
            <c:idx val="29"/>
            <c:invertIfNegative val="0"/>
            <c:bubble3D val="0"/>
            <c:spPr>
              <a:solidFill>
                <a:srgbClr val="364D6E"/>
              </a:solidFill>
              <a:ln>
                <a:noFill/>
              </a:ln>
            </c:spPr>
            <c:extLst>
              <c:ext xmlns:c16="http://schemas.microsoft.com/office/drawing/2014/chart" uri="{C3380CC4-5D6E-409C-BE32-E72D297353CC}">
                <c16:uniqueId val="{00000005-4CA1-4311-B85D-592E3E64FE9E}"/>
              </c:ext>
            </c:extLst>
          </c:dPt>
          <c:dPt>
            <c:idx val="30"/>
            <c:invertIfNegative val="0"/>
            <c:bubble3D val="0"/>
            <c:spPr>
              <a:solidFill>
                <a:srgbClr val="364D6E"/>
              </a:solidFill>
              <a:ln>
                <a:noFill/>
              </a:ln>
            </c:spPr>
            <c:extLst>
              <c:ext xmlns:c16="http://schemas.microsoft.com/office/drawing/2014/chart" uri="{C3380CC4-5D6E-409C-BE32-E72D297353CC}">
                <c16:uniqueId val="{00000006-4CA1-4311-B85D-592E3E64FE9E}"/>
              </c:ext>
            </c:extLst>
          </c:dPt>
          <c:dPt>
            <c:idx val="31"/>
            <c:invertIfNegative val="0"/>
            <c:bubble3D val="0"/>
            <c:spPr>
              <a:solidFill>
                <a:srgbClr val="364D6E"/>
              </a:solidFill>
              <a:ln>
                <a:noFill/>
              </a:ln>
            </c:spPr>
            <c:extLst>
              <c:ext xmlns:c16="http://schemas.microsoft.com/office/drawing/2014/chart" uri="{C3380CC4-5D6E-409C-BE32-E72D297353CC}">
                <c16:uniqueId val="{00000007-4CA1-4311-B85D-592E3E64FE9E}"/>
              </c:ext>
            </c:extLst>
          </c:dPt>
          <c:dPt>
            <c:idx val="32"/>
            <c:invertIfNegative val="0"/>
            <c:bubble3D val="0"/>
            <c:spPr>
              <a:solidFill>
                <a:srgbClr val="364D6E"/>
              </a:solidFill>
              <a:ln>
                <a:noFill/>
              </a:ln>
            </c:spPr>
            <c:extLst>
              <c:ext xmlns:c16="http://schemas.microsoft.com/office/drawing/2014/chart" uri="{C3380CC4-5D6E-409C-BE32-E72D297353CC}">
                <c16:uniqueId val="{00000008-4CA1-4311-B85D-592E3E64FE9E}"/>
              </c:ext>
            </c:extLst>
          </c:dPt>
          <c:dLbls>
            <c:dLbl>
              <c:idx val="0"/>
              <c:layout>
                <c:manualLayout>
                  <c:x val="0"/>
                  <c:y val="-0.18445121951219512"/>
                </c:manualLayout>
              </c:layout>
              <c:numFmt formatCode="#,##0;&quot;-&quot;#,##0" sourceLinked="0"/>
              <c:spPr>
                <a:noFill/>
                <a:ln>
                  <a:noFill/>
                </a:ln>
              </c:spPr>
              <c:txPr>
                <a:bodyPr wrap="none"/>
                <a:lstStyle/>
                <a:p>
                  <a:pPr>
                    <a:defRPr sz="1400"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4CA1-4311-B85D-592E3E64FE9E}"/>
                </c:ext>
              </c:extLst>
            </c:dLbl>
            <c:dLbl>
              <c:idx val="1"/>
              <c:layout>
                <c:manualLayout>
                  <c:x val="0"/>
                  <c:y val="-0.20833333333333334"/>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4CA1-4311-B85D-592E3E64FE9E}"/>
                </c:ext>
              </c:extLst>
            </c:dLbl>
            <c:dLbl>
              <c:idx val="2"/>
              <c:layout>
                <c:manualLayout>
                  <c:x val="0"/>
                  <c:y val="-0.2652439024390244"/>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4CA1-4311-B85D-592E3E64FE9E}"/>
                </c:ext>
              </c:extLst>
            </c:dLbl>
            <c:dLbl>
              <c:idx val="3"/>
              <c:layout>
                <c:manualLayout>
                  <c:x val="0"/>
                  <c:y val="-0.24390243902439024"/>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4CA1-4311-B85D-592E3E64FE9E}"/>
                </c:ext>
              </c:extLst>
            </c:dLbl>
            <c:dLbl>
              <c:idx val="4"/>
              <c:layout>
                <c:manualLayout>
                  <c:x val="0"/>
                  <c:y val="-0.35670731707317072"/>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4CA1-4311-B85D-592E3E64FE9E}"/>
                </c:ext>
              </c:extLst>
            </c:dLbl>
            <c:dLbl>
              <c:idx val="5"/>
              <c:layout>
                <c:manualLayout>
                  <c:x val="0"/>
                  <c:y val="-0.42581300813008133"/>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E-4CA1-4311-B85D-592E3E64FE9E}"/>
                </c:ext>
              </c:extLst>
            </c:dLbl>
            <c:dLbl>
              <c:idx val="6"/>
              <c:layout>
                <c:manualLayout>
                  <c:x val="0"/>
                  <c:y val="-0.4202235772357723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F-4CA1-4311-B85D-592E3E64FE9E}"/>
                </c:ext>
              </c:extLst>
            </c:dLbl>
            <c:dLbl>
              <c:idx val="7"/>
              <c:layout>
                <c:manualLayout>
                  <c:x val="0"/>
                  <c:y val="-0.40904471544715448"/>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0-4CA1-4311-B85D-592E3E64FE9E}"/>
                </c:ext>
              </c:extLst>
            </c:dLbl>
            <c:dLbl>
              <c:idx val="8"/>
              <c:layout>
                <c:manualLayout>
                  <c:x val="0"/>
                  <c:y val="-0.32723577235772355"/>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1-4CA1-4311-B85D-592E3E64FE9E}"/>
                </c:ext>
              </c:extLst>
            </c:dLbl>
            <c:dLbl>
              <c:idx val="9"/>
              <c:layout>
                <c:manualLayout>
                  <c:x val="0"/>
                  <c:y val="-0.3033536585365853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2-4CA1-4311-B85D-592E3E64FE9E}"/>
                </c:ext>
              </c:extLst>
            </c:dLbl>
            <c:dLbl>
              <c:idx val="10"/>
              <c:layout>
                <c:manualLayout>
                  <c:x val="0"/>
                  <c:y val="-0.27083333333333331"/>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3-4CA1-4311-B85D-592E3E64FE9E}"/>
                </c:ext>
              </c:extLst>
            </c:dLbl>
            <c:dLbl>
              <c:idx val="11"/>
              <c:layout>
                <c:manualLayout>
                  <c:x val="0"/>
                  <c:y val="-0.26930894308943087"/>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4-4CA1-4311-B85D-592E3E64FE9E}"/>
                </c:ext>
              </c:extLst>
            </c:dLbl>
            <c:dLbl>
              <c:idx val="12"/>
              <c:layout>
                <c:manualLayout>
                  <c:x val="0"/>
                  <c:y val="-0.19817073170731708"/>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5-4CA1-4311-B85D-592E3E64FE9E}"/>
                </c:ext>
              </c:extLst>
            </c:dLbl>
            <c:dLbl>
              <c:idx val="13"/>
              <c:layout>
                <c:manualLayout>
                  <c:x val="0"/>
                  <c:y val="-0.21239837398373984"/>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6-4CA1-4311-B85D-592E3E64FE9E}"/>
                </c:ext>
              </c:extLst>
            </c:dLbl>
            <c:dLbl>
              <c:idx val="14"/>
              <c:layout>
                <c:manualLayout>
                  <c:x val="0"/>
                  <c:y val="-0.2799796747967479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7-4CA1-4311-B85D-592E3E64FE9E}"/>
                </c:ext>
              </c:extLst>
            </c:dLbl>
            <c:dLbl>
              <c:idx val="15"/>
              <c:layout>
                <c:manualLayout>
                  <c:x val="0"/>
                  <c:y val="-0.28048780487804881"/>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8-4CA1-4311-B85D-592E3E64FE9E}"/>
                </c:ext>
              </c:extLst>
            </c:dLbl>
            <c:dLbl>
              <c:idx val="16"/>
              <c:layout>
                <c:manualLayout>
                  <c:x val="0"/>
                  <c:y val="-0.33282520325203252"/>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9-4CA1-4311-B85D-592E3E64FE9E}"/>
                </c:ext>
              </c:extLst>
            </c:dLbl>
            <c:dLbl>
              <c:idx val="17"/>
              <c:layout>
                <c:manualLayout>
                  <c:x val="0"/>
                  <c:y val="-0.4613821138211382"/>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A-4CA1-4311-B85D-592E3E64FE9E}"/>
                </c:ext>
              </c:extLst>
            </c:dLbl>
            <c:dLbl>
              <c:idx val="18"/>
              <c:layout>
                <c:manualLayout>
                  <c:x val="0"/>
                  <c:y val="-0.37957317073170732"/>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B-4CA1-4311-B85D-592E3E64FE9E}"/>
                </c:ext>
              </c:extLst>
            </c:dLbl>
            <c:dLbl>
              <c:idx val="19"/>
              <c:layout>
                <c:manualLayout>
                  <c:x val="0"/>
                  <c:y val="-0.33943089430894308"/>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C-4CA1-4311-B85D-592E3E64FE9E}"/>
                </c:ext>
              </c:extLst>
            </c:dLbl>
            <c:dLbl>
              <c:idx val="20"/>
              <c:layout>
                <c:manualLayout>
                  <c:x val="0"/>
                  <c:y val="-0.25050813008130079"/>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D-4CA1-4311-B85D-592E3E64FE9E}"/>
                </c:ext>
              </c:extLst>
            </c:dLbl>
            <c:dLbl>
              <c:idx val="21"/>
              <c:layout>
                <c:manualLayout>
                  <c:x val="0"/>
                  <c:y val="-0.22815040650406504"/>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E-4CA1-4311-B85D-592E3E64FE9E}"/>
                </c:ext>
              </c:extLst>
            </c:dLbl>
            <c:dLbl>
              <c:idx val="22"/>
              <c:layout>
                <c:manualLayout>
                  <c:x val="0"/>
                  <c:y val="-0.18902439024390244"/>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F-4CA1-4311-B85D-592E3E64FE9E}"/>
                </c:ext>
              </c:extLst>
            </c:dLbl>
            <c:dLbl>
              <c:idx val="23"/>
              <c:layout>
                <c:manualLayout>
                  <c:x val="0"/>
                  <c:y val="-0.18953252032520326"/>
                </c:manualLayout>
              </c:layout>
              <c:numFmt formatCode="#,##0;&quot;-&quot;#,##0" sourceLinked="0"/>
              <c:spPr>
                <a:noFill/>
                <a:ln>
                  <a:noFill/>
                </a:ln>
              </c:spPr>
              <c:txPr>
                <a:bodyPr wrap="none"/>
                <a:lstStyle/>
                <a:p>
                  <a:pPr>
                    <a:defRPr sz="1400"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0-4CA1-4311-B85D-592E3E64FE9E}"/>
                </c:ext>
              </c:extLst>
            </c:dLbl>
            <c:dLbl>
              <c:idx val="24"/>
              <c:layout>
                <c:manualLayout>
                  <c:x val="0"/>
                  <c:y val="-1.5243902439024391E-3"/>
                </c:manualLayout>
              </c:layout>
              <c:numFmt formatCode="#,##0;&quot;-&quot;#,##0" sourceLinked="0"/>
              <c:spPr>
                <a:noFill/>
                <a:ln>
                  <a:noFill/>
                </a:ln>
              </c:spPr>
              <c:txPr>
                <a:bodyPr wrap="none"/>
                <a:lstStyle/>
                <a:p>
                  <a:pPr>
                    <a:defRPr sz="1400" kern="1200">
                      <a:solidFill>
                        <a:schemeClr val="bg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4CA1-4311-B85D-592E3E64FE9E}"/>
                </c:ext>
              </c:extLst>
            </c:dLbl>
            <c:dLbl>
              <c:idx val="25"/>
              <c:layout>
                <c:manualLayout>
                  <c:x val="0"/>
                  <c:y val="-2.0325203252032522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4CA1-4311-B85D-592E3E64FE9E}"/>
                </c:ext>
              </c:extLst>
            </c:dLbl>
            <c:dLbl>
              <c:idx val="26"/>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4CA1-4311-B85D-592E3E64FE9E}"/>
                </c:ext>
              </c:extLst>
            </c:dLbl>
            <c:dLbl>
              <c:idx val="27"/>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4CA1-4311-B85D-592E3E64FE9E}"/>
                </c:ext>
              </c:extLst>
            </c:dLbl>
            <c:dLbl>
              <c:idx val="28"/>
              <c:layout>
                <c:manualLayout>
                  <c:x val="0"/>
                  <c:y val="-2.0325203252032522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4CA1-4311-B85D-592E3E64FE9E}"/>
                </c:ext>
              </c:extLst>
            </c:dLbl>
            <c:dLbl>
              <c:idx val="29"/>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4CA1-4311-B85D-592E3E64FE9E}"/>
                </c:ext>
              </c:extLst>
            </c:dLbl>
            <c:dLbl>
              <c:idx val="30"/>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4CA1-4311-B85D-592E3E64FE9E}"/>
                </c:ext>
              </c:extLst>
            </c:dLbl>
            <c:dLbl>
              <c:idx val="31"/>
              <c:layout>
                <c:manualLayout>
                  <c:x val="0"/>
                  <c:y val="-2.0325203252032522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4CA1-4311-B85D-592E3E64FE9E}"/>
                </c:ext>
              </c:extLst>
            </c:dLbl>
            <c:dLbl>
              <c:idx val="32"/>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4CA1-4311-B85D-592E3E64FE9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Sheet1!$A$1:$AG$1</c:f>
              <c:numCache>
                <c:formatCode>General</c:formatCode>
                <c:ptCount val="33"/>
                <c:pt idx="0">
                  <c:v>4.3949915318699997</c:v>
                </c:pt>
                <c:pt idx="1">
                  <c:v>5.120504809469999</c:v>
                </c:pt>
                <c:pt idx="2">
                  <c:v>6.8607322627200009</c:v>
                </c:pt>
                <c:pt idx="3">
                  <c:v>6.2091978261200005</c:v>
                </c:pt>
                <c:pt idx="4">
                  <c:v>9.6476163623215783</c:v>
                </c:pt>
                <c:pt idx="5">
                  <c:v>11.759701220623199</c:v>
                </c:pt>
                <c:pt idx="6">
                  <c:v>11.589318493176746</c:v>
                </c:pt>
                <c:pt idx="7">
                  <c:v>11.239216574621278</c:v>
                </c:pt>
                <c:pt idx="8">
                  <c:v>8.7509756110996673</c:v>
                </c:pt>
                <c:pt idx="9">
                  <c:v>8.0220463505766073</c:v>
                </c:pt>
                <c:pt idx="10">
                  <c:v>7.021207834250883</c:v>
                </c:pt>
                <c:pt idx="11">
                  <c:v>6.9848030977591371</c:v>
                </c:pt>
                <c:pt idx="12">
                  <c:v>4.8067771930990268</c:v>
                </c:pt>
                <c:pt idx="13">
                  <c:v>5.2431741281590387</c:v>
                </c:pt>
                <c:pt idx="14">
                  <c:v>7.308405067763168</c:v>
                </c:pt>
                <c:pt idx="15">
                  <c:v>7.3229193370455175</c:v>
                </c:pt>
                <c:pt idx="16">
                  <c:v>8.9186075779393938</c:v>
                </c:pt>
                <c:pt idx="17">
                  <c:v>12.832407596294043</c:v>
                </c:pt>
                <c:pt idx="18">
                  <c:v>10.340502974752551</c:v>
                </c:pt>
                <c:pt idx="19">
                  <c:v>9.121276095087568</c:v>
                </c:pt>
                <c:pt idx="20">
                  <c:v>6.4067527649415492</c:v>
                </c:pt>
                <c:pt idx="21">
                  <c:v>5.7191191999014936</c:v>
                </c:pt>
                <c:pt idx="22">
                  <c:v>4.5207068001499042</c:v>
                </c:pt>
                <c:pt idx="23">
                  <c:v>4.5512006346905567</c:v>
                </c:pt>
                <c:pt idx="24">
                  <c:v>0.78733745249605747</c:v>
                </c:pt>
                <c:pt idx="25">
                  <c:v>1.1025377317255034</c:v>
                </c:pt>
                <c:pt idx="26">
                  <c:v>1.2980869387304081</c:v>
                </c:pt>
                <c:pt idx="27">
                  <c:v>1.35412</c:v>
                </c:pt>
                <c:pt idx="28">
                  <c:v>1.4443999999999999</c:v>
                </c:pt>
                <c:pt idx="29">
                  <c:v>1.5129999999999999</c:v>
                </c:pt>
                <c:pt idx="30">
                  <c:v>1.8580000000000001</c:v>
                </c:pt>
                <c:pt idx="31">
                  <c:v>1.8620000000000001</c:v>
                </c:pt>
                <c:pt idx="32">
                  <c:v>1.829</c:v>
                </c:pt>
              </c:numCache>
            </c:numRef>
          </c:val>
          <c:extLst>
            <c:ext xmlns:c16="http://schemas.microsoft.com/office/drawing/2014/chart" uri="{C3380CC4-5D6E-409C-BE32-E72D297353CC}">
              <c16:uniqueId val="{00000021-4CA1-4311-B85D-592E3E64FE9E}"/>
            </c:ext>
          </c:extLst>
        </c:ser>
        <c:ser>
          <c:idx val="1"/>
          <c:order val="1"/>
          <c:spPr>
            <a:solidFill>
              <a:schemeClr val="accent1"/>
            </a:solidFill>
            <a:ln>
              <a:noFill/>
            </a:ln>
          </c:spPr>
          <c:invertIfNegative val="0"/>
          <c:dLbls>
            <c:dLbl>
              <c:idx val="24"/>
              <c:layout>
                <c:manualLayout>
                  <c:x val="0"/>
                  <c:y val="-1.5243902439024391E-3"/>
                </c:manualLayout>
              </c:layout>
              <c:numFmt formatCode="#,##0;&quot;-&quot;#,##0" sourceLinked="0"/>
              <c:spPr>
                <a:noFill/>
                <a:ln>
                  <a:noFill/>
                </a:ln>
              </c:spPr>
              <c:txPr>
                <a:bodyPr wrap="none"/>
                <a:lstStyle/>
                <a:p>
                  <a:pPr>
                    <a:defRPr sz="1400" kern="1200">
                      <a:solidFill>
                        <a:schemeClr val="bg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2-4CA1-4311-B85D-592E3E64FE9E}"/>
                </c:ext>
              </c:extLst>
            </c:dLbl>
            <c:dLbl>
              <c:idx val="25"/>
              <c:layout>
                <c:manualLayout>
                  <c:x val="0"/>
                  <c:y val="-2.0325203252032522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3-4CA1-4311-B85D-592E3E64FE9E}"/>
                </c:ext>
              </c:extLst>
            </c:dLbl>
            <c:dLbl>
              <c:idx val="26"/>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4-4CA1-4311-B85D-592E3E64FE9E}"/>
                </c:ext>
              </c:extLst>
            </c:dLbl>
            <c:dLbl>
              <c:idx val="27"/>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5-4CA1-4311-B85D-592E3E64FE9E}"/>
                </c:ext>
              </c:extLst>
            </c:dLbl>
            <c:dLbl>
              <c:idx val="28"/>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6-4CA1-4311-B85D-592E3E64FE9E}"/>
                </c:ext>
              </c:extLst>
            </c:dLbl>
            <c:dLbl>
              <c:idx val="29"/>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7-4CA1-4311-B85D-592E3E64FE9E}"/>
                </c:ext>
              </c:extLst>
            </c:dLbl>
            <c:dLbl>
              <c:idx val="30"/>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8-4CA1-4311-B85D-592E3E64FE9E}"/>
                </c:ext>
              </c:extLst>
            </c:dLbl>
            <c:dLbl>
              <c:idx val="31"/>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9-4CA1-4311-B85D-592E3E64FE9E}"/>
                </c:ext>
              </c:extLst>
            </c:dLbl>
            <c:dLbl>
              <c:idx val="32"/>
              <c:layout>
                <c:manualLayout>
                  <c:x val="0"/>
                  <c:y val="-1.5243902439024391E-3"/>
                </c:manualLayout>
              </c:layout>
              <c:numFmt formatCode="#,##0;&quot;-&quot;#,##0" sourceLinked="0"/>
              <c:spPr>
                <a:noFill/>
                <a:ln>
                  <a:noFill/>
                </a:ln>
              </c:spPr>
              <c:txPr>
                <a:bodyPr wrap="none"/>
                <a:lstStyle/>
                <a:p>
                  <a:pPr>
                    <a:defRPr sz="1400" kern="1200">
                      <a:solidFill>
                        <a:srgbClr val="FFFFFF"/>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A-4CA1-4311-B85D-592E3E64FE9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Sheet1!$A$2:$AG$2</c:f>
              <c:numCache>
                <c:formatCode>General</c:formatCode>
                <c:ptCount val="33"/>
                <c:pt idx="24">
                  <c:v>3.2594173884975381</c:v>
                </c:pt>
                <c:pt idx="25">
                  <c:v>2.5091327457548642</c:v>
                </c:pt>
                <c:pt idx="26">
                  <c:v>3.0059446015622364</c:v>
                </c:pt>
                <c:pt idx="27">
                  <c:v>2.9105082324838634</c:v>
                </c:pt>
                <c:pt idx="28">
                  <c:v>3.15215414497127</c:v>
                </c:pt>
                <c:pt idx="29">
                  <c:v>3.0600000000000005</c:v>
                </c:pt>
                <c:pt idx="30">
                  <c:v>2.6809999999999996</c:v>
                </c:pt>
                <c:pt idx="31">
                  <c:v>2.6230000000000002</c:v>
                </c:pt>
                <c:pt idx="32">
                  <c:v>3.3410000000000002</c:v>
                </c:pt>
              </c:numCache>
            </c:numRef>
          </c:val>
          <c:extLst>
            <c:ext xmlns:c16="http://schemas.microsoft.com/office/drawing/2014/chart" uri="{C3380CC4-5D6E-409C-BE32-E72D297353CC}">
              <c16:uniqueId val="{0000002B-4CA1-4311-B85D-592E3E64FE9E}"/>
            </c:ext>
          </c:extLst>
        </c:ser>
        <c:dLbls>
          <c:showLegendKey val="0"/>
          <c:showVal val="0"/>
          <c:showCatName val="0"/>
          <c:showSerName val="0"/>
          <c:showPercent val="0"/>
          <c:showBubbleSize val="0"/>
        </c:dLbls>
        <c:gapWidth val="80"/>
        <c:overlap val="100"/>
        <c:axId val="1025382608"/>
        <c:axId val="1"/>
      </c:barChart>
      <c:catAx>
        <c:axId val="1025382608"/>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14"/>
          <c:min val="0"/>
        </c:scaling>
        <c:delete val="0"/>
        <c:axPos val="l"/>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400" kern="1200">
                <a:solidFill>
                  <a:schemeClr val="tx1"/>
                </a:solidFill>
                <a:latin typeface="+mj-lt"/>
                <a:ea typeface="+mj-ea"/>
                <a:cs typeface="+mj-cs"/>
                <a:sym typeface="+mj-lt"/>
              </a:defRPr>
            </a:pPr>
            <a:endParaRPr lang="es-UY"/>
          </a:p>
        </c:txPr>
        <c:crossAx val="1025382608"/>
        <c:crosses val="min"/>
        <c:crossBetween val="between"/>
        <c:majorUnit val="2"/>
      </c:valAx>
    </c:plotArea>
    <c:plotVisOnly val="0"/>
    <c:dispBlanksAs val="gap"/>
    <c:showDLblsOverMax val="1"/>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680984096778577E-3"/>
          <c:y val="7.8279266572637521E-2"/>
          <c:w val="0.98586380318064426"/>
          <c:h val="0.90338504936530328"/>
        </c:manualLayout>
      </c:layout>
      <c:barChart>
        <c:barDir val="col"/>
        <c:grouping val="stacked"/>
        <c:varyColors val="0"/>
        <c:ser>
          <c:idx val="0"/>
          <c:order val="0"/>
          <c:spPr>
            <a:noFill/>
            <a:ln>
              <a:noFill/>
            </a:ln>
          </c:spPr>
          <c:invertIfNegative val="0"/>
          <c:dPt>
            <c:idx val="0"/>
            <c:invertIfNegative val="0"/>
            <c:bubble3D val="0"/>
            <c:spPr>
              <a:solidFill>
                <a:schemeClr val="accent6"/>
              </a:solidFill>
              <a:ln>
                <a:noFill/>
              </a:ln>
            </c:spPr>
            <c:extLst>
              <c:ext xmlns:c16="http://schemas.microsoft.com/office/drawing/2014/chart" uri="{C3380CC4-5D6E-409C-BE32-E72D297353CC}">
                <c16:uniqueId val="{00000000-B745-444F-89D7-9CF7688DA08D}"/>
              </c:ext>
            </c:extLst>
          </c:dPt>
          <c:dPt>
            <c:idx val="2"/>
            <c:invertIfNegative val="0"/>
            <c:bubble3D val="0"/>
            <c:spPr>
              <a:solidFill>
                <a:srgbClr val="4C6C9C"/>
              </a:solidFill>
              <a:ln>
                <a:noFill/>
              </a:ln>
            </c:spPr>
            <c:extLst>
              <c:ext xmlns:c16="http://schemas.microsoft.com/office/drawing/2014/chart" uri="{C3380CC4-5D6E-409C-BE32-E72D297353CC}">
                <c16:uniqueId val="{00000001-B745-444F-89D7-9CF7688DA08D}"/>
              </c:ext>
            </c:extLst>
          </c:dPt>
          <c:dPt>
            <c:idx val="4"/>
            <c:invertIfNegative val="0"/>
            <c:bubble3D val="0"/>
            <c:spPr>
              <a:solidFill>
                <a:srgbClr val="4C6C9C"/>
              </a:solidFill>
              <a:ln>
                <a:noFill/>
              </a:ln>
            </c:spPr>
            <c:extLst>
              <c:ext xmlns:c16="http://schemas.microsoft.com/office/drawing/2014/chart" uri="{C3380CC4-5D6E-409C-BE32-E72D297353CC}">
                <c16:uniqueId val="{00000002-B745-444F-89D7-9CF7688DA08D}"/>
              </c:ext>
            </c:extLst>
          </c:dPt>
          <c:dPt>
            <c:idx val="6"/>
            <c:invertIfNegative val="0"/>
            <c:bubble3D val="0"/>
            <c:spPr>
              <a:solidFill>
                <a:srgbClr val="4C6C9C"/>
              </a:solidFill>
              <a:ln>
                <a:noFill/>
              </a:ln>
            </c:spPr>
            <c:extLst>
              <c:ext xmlns:c16="http://schemas.microsoft.com/office/drawing/2014/chart" uri="{C3380CC4-5D6E-409C-BE32-E72D297353CC}">
                <c16:uniqueId val="{00000003-B745-444F-89D7-9CF7688DA08D}"/>
              </c:ext>
            </c:extLst>
          </c:dPt>
          <c:dLbls>
            <c:dLbl>
              <c:idx val="0"/>
              <c:layout>
                <c:manualLayout>
                  <c:x val="0"/>
                  <c:y val="-0.49118476727785615"/>
                </c:manualLayout>
              </c:layout>
              <c:numFmt formatCode="&quot;$ &quot;#,##0;&quot;-&quot;&quot;$ &quot;#,##0" sourceLinked="0"/>
              <c:spPr>
                <a:noFill/>
                <a:ln>
                  <a:noFill/>
                </a:ln>
              </c:spPr>
              <c:txPr>
                <a:bodyPr wrap="none"/>
                <a:lstStyle/>
                <a:p>
                  <a:pPr>
                    <a:defRPr sz="20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B745-444F-89D7-9CF7688DA08D}"/>
                </c:ext>
              </c:extLst>
            </c:dLbl>
            <c:dLbl>
              <c:idx val="2"/>
              <c:layout>
                <c:manualLayout>
                  <c:x val="0"/>
                  <c:y val="-0.36389280677009872"/>
                </c:manualLayout>
              </c:layout>
              <c:numFmt formatCode="&quot;$ &quot;#,##0;&quot;-&quot;&quot;$ &quot;#,##0" sourceLinked="0"/>
              <c:spPr>
                <a:noFill/>
                <a:ln>
                  <a:noFill/>
                </a:ln>
              </c:spPr>
              <c:txPr>
                <a:bodyPr wrap="none"/>
                <a:lstStyle/>
                <a:p>
                  <a:pPr>
                    <a:defRPr sz="20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B745-444F-89D7-9CF7688DA08D}"/>
                </c:ext>
              </c:extLst>
            </c:dLbl>
            <c:dLbl>
              <c:idx val="4"/>
              <c:layout>
                <c:manualLayout>
                  <c:x val="0"/>
                  <c:y val="-7.6516220028208751E-2"/>
                </c:manualLayout>
              </c:layout>
              <c:numFmt formatCode="&quot;$ &quot;#,##0;&quot;$ &quot;#,##0" sourceLinked="0"/>
              <c:spPr>
                <a:noFill/>
                <a:ln>
                  <a:noFill/>
                </a:ln>
              </c:spPr>
              <c:txPr>
                <a:bodyPr wrap="none"/>
                <a:lstStyle/>
                <a:p>
                  <a:pPr>
                    <a:defRPr sz="20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B745-444F-89D7-9CF7688DA08D}"/>
                </c:ext>
              </c:extLst>
            </c:dLbl>
            <c:dLbl>
              <c:idx val="6"/>
              <c:layout>
                <c:manualLayout>
                  <c:x val="0"/>
                  <c:y val="-5.0070521861777149E-2"/>
                </c:manualLayout>
              </c:layout>
              <c:numFmt formatCode="&quot;$ &quot;#,##0;&quot;$ &quot;#,##0" sourceLinked="0"/>
              <c:spPr>
                <a:noFill/>
                <a:ln>
                  <a:noFill/>
                </a:ln>
              </c:spPr>
              <c:txPr>
                <a:bodyPr wrap="none"/>
                <a:lstStyle/>
                <a:p>
                  <a:pPr>
                    <a:defRPr sz="20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B745-444F-89D7-9CF7688DA08D}"/>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Sheet1!$A$1:$G$1</c:f>
              <c:numCache>
                <c:formatCode>General</c:formatCode>
                <c:ptCount val="7"/>
                <c:pt idx="0">
                  <c:v>96509.023837580011</c:v>
                </c:pt>
                <c:pt idx="1">
                  <c:v>69242.928686380008</c:v>
                </c:pt>
                <c:pt idx="2">
                  <c:v>69242.928686380008</c:v>
                </c:pt>
                <c:pt idx="3">
                  <c:v>7926.5531204500048</c:v>
                </c:pt>
                <c:pt idx="4">
                  <c:v>7926.5531204500048</c:v>
                </c:pt>
                <c:pt idx="5">
                  <c:v>3311.7945335000049</c:v>
                </c:pt>
                <c:pt idx="6">
                  <c:v>3311.7945335000049</c:v>
                </c:pt>
              </c:numCache>
            </c:numRef>
          </c:val>
          <c:extLst>
            <c:ext xmlns:c16="http://schemas.microsoft.com/office/drawing/2014/chart" uri="{C3380CC4-5D6E-409C-BE32-E72D297353CC}">
              <c16:uniqueId val="{00000004-B745-444F-89D7-9CF7688DA08D}"/>
            </c:ext>
          </c:extLst>
        </c:ser>
        <c:ser>
          <c:idx val="1"/>
          <c:order val="1"/>
          <c:spPr>
            <a:solidFill>
              <a:srgbClr val="E63015"/>
            </a:solidFill>
            <a:ln>
              <a:noFill/>
            </a:ln>
          </c:spPr>
          <c:invertIfNegative val="0"/>
          <c:dLbls>
            <c:dLbl>
              <c:idx val="1"/>
              <c:layout>
                <c:manualLayout>
                  <c:x val="0"/>
                  <c:y val="-0.16678420310296191"/>
                </c:manualLayout>
              </c:layout>
              <c:numFmt formatCode="&quot;$ &quot;#,##0;&quot;-&quot;&quot;$ &quot;#,##0" sourceLinked="0"/>
              <c:spPr>
                <a:noFill/>
                <a:ln>
                  <a:noFill/>
                </a:ln>
              </c:spPr>
              <c:txPr>
                <a:bodyPr wrap="none"/>
                <a:lstStyle/>
                <a:p>
                  <a:pPr>
                    <a:defRPr sz="20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B745-444F-89D7-9CF7688DA08D}"/>
                </c:ext>
              </c:extLst>
            </c:dLbl>
            <c:dLbl>
              <c:idx val="3"/>
              <c:layout>
                <c:manualLayout>
                  <c:x val="0"/>
                  <c:y val="-0.32651622002820874"/>
                </c:manualLayout>
              </c:layout>
              <c:numFmt formatCode="&quot;$ &quot;#,##0;&quot;-&quot;&quot;$ &quot;#,##0" sourceLinked="0"/>
              <c:spPr>
                <a:noFill/>
                <a:ln>
                  <a:noFill/>
                </a:ln>
              </c:spPr>
              <c:txPr>
                <a:bodyPr wrap="none"/>
                <a:lstStyle/>
                <a:p>
                  <a:pPr>
                    <a:defRPr sz="20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B745-444F-89D7-9CF7688DA08D}"/>
                </c:ext>
              </c:extLst>
            </c:dLbl>
            <c:dLbl>
              <c:idx val="5"/>
              <c:layout>
                <c:manualLayout>
                  <c:x val="0"/>
                  <c:y val="-6.1354019746121299E-2"/>
                </c:manualLayout>
              </c:layout>
              <c:numFmt formatCode="&quot;$ &quot;#,##0;&quot;$ &quot;#,##0" sourceLinked="0"/>
              <c:spPr>
                <a:noFill/>
                <a:ln>
                  <a:noFill/>
                </a:ln>
              </c:spPr>
              <c:txPr>
                <a:bodyPr wrap="none"/>
                <a:lstStyle/>
                <a:p>
                  <a:pPr>
                    <a:defRPr sz="20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B745-444F-89D7-9CF7688DA08D}"/>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Sheet1!$A$2:$G$2</c:f>
              <c:numCache>
                <c:formatCode>General</c:formatCode>
                <c:ptCount val="7"/>
                <c:pt idx="1">
                  <c:v>27266.095151200003</c:v>
                </c:pt>
                <c:pt idx="3">
                  <c:v>61316.37556593</c:v>
                </c:pt>
                <c:pt idx="5">
                  <c:v>4614.7585869499999</c:v>
                </c:pt>
              </c:numCache>
            </c:numRef>
          </c:val>
          <c:extLst>
            <c:ext xmlns:c16="http://schemas.microsoft.com/office/drawing/2014/chart" uri="{C3380CC4-5D6E-409C-BE32-E72D297353CC}">
              <c16:uniqueId val="{00000008-B745-444F-89D7-9CF7688DA08D}"/>
            </c:ext>
          </c:extLst>
        </c:ser>
        <c:dLbls>
          <c:showLegendKey val="0"/>
          <c:showVal val="0"/>
          <c:showCatName val="0"/>
          <c:showSerName val="0"/>
          <c:showPercent val="0"/>
          <c:showBubbleSize val="0"/>
        </c:dLbls>
        <c:gapWidth val="40"/>
        <c:overlap val="100"/>
        <c:axId val="922723088"/>
        <c:axId val="1"/>
      </c:barChart>
      <c:catAx>
        <c:axId val="922723088"/>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96509.023837580011"/>
          <c:min val="0"/>
        </c:scaling>
        <c:delete val="1"/>
        <c:axPos val="l"/>
        <c:numFmt formatCode="General" sourceLinked="1"/>
        <c:majorTickMark val="out"/>
        <c:minorTickMark val="none"/>
        <c:tickLblPos val="nextTo"/>
        <c:crossAx val="922723088"/>
        <c:crosses val="min"/>
        <c:crossBetween val="between"/>
      </c:valAx>
    </c:plotArea>
    <c:plotVisOnly val="0"/>
    <c:dispBlanksAs val="gap"/>
    <c:showDLblsOverMax val="1"/>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2423398328690805E-3"/>
          <c:y val="7.4213406292749654E-2"/>
          <c:w val="0.98551532033426181"/>
          <c:h val="0.90800273597811221"/>
        </c:manualLayout>
      </c:layout>
      <c:barChart>
        <c:barDir val="col"/>
        <c:grouping val="stacked"/>
        <c:varyColors val="0"/>
        <c:ser>
          <c:idx val="0"/>
          <c:order val="0"/>
          <c:spPr>
            <a:noFill/>
            <a:ln>
              <a:noFill/>
            </a:ln>
          </c:spPr>
          <c:invertIfNegative val="0"/>
          <c:dPt>
            <c:idx val="0"/>
            <c:invertIfNegative val="0"/>
            <c:bubble3D val="0"/>
            <c:spPr>
              <a:solidFill>
                <a:srgbClr val="4C6C9C"/>
              </a:solidFill>
              <a:ln>
                <a:noFill/>
              </a:ln>
            </c:spPr>
            <c:extLst>
              <c:ext xmlns:c16="http://schemas.microsoft.com/office/drawing/2014/chart" uri="{C3380CC4-5D6E-409C-BE32-E72D297353CC}">
                <c16:uniqueId val="{00000000-5C3A-4B4C-93D9-B4090FC39E7F}"/>
              </c:ext>
            </c:extLst>
          </c:dPt>
          <c:dPt>
            <c:idx val="4"/>
            <c:invertIfNegative val="0"/>
            <c:bubble3D val="0"/>
            <c:spPr>
              <a:solidFill>
                <a:srgbClr val="4C6C9C"/>
              </a:solidFill>
              <a:ln>
                <a:noFill/>
              </a:ln>
            </c:spPr>
            <c:extLst>
              <c:ext xmlns:c16="http://schemas.microsoft.com/office/drawing/2014/chart" uri="{C3380CC4-5D6E-409C-BE32-E72D297353CC}">
                <c16:uniqueId val="{00000001-5C3A-4B4C-93D9-B4090FC39E7F}"/>
              </c:ext>
            </c:extLst>
          </c:dPt>
          <c:dLbls>
            <c:dLbl>
              <c:idx val="0"/>
              <c:layout>
                <c:manualLayout>
                  <c:x val="0"/>
                  <c:y val="-0.3228454172366621"/>
                </c:manualLayout>
              </c:layout>
              <c:numFmt formatCode="&quot;$ &quot;#,##0;&quot;$ &quot;#,##0" sourceLinked="0"/>
              <c:spPr>
                <a:noFill/>
                <a:ln>
                  <a:noFill/>
                </a:ln>
              </c:spPr>
              <c:txPr>
                <a:bodyPr wrap="none"/>
                <a:lstStyle/>
                <a:p>
                  <a:pPr>
                    <a:defRPr sz="20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5C3A-4B4C-93D9-B4090FC39E7F}"/>
                </c:ext>
              </c:extLst>
            </c:dLbl>
            <c:dLbl>
              <c:idx val="4"/>
              <c:layout>
                <c:manualLayout>
                  <c:x val="0"/>
                  <c:y val="-0.47537619699042405"/>
                </c:manualLayout>
              </c:layout>
              <c:numFmt formatCode="&quot;$ &quot;#,##0;&quot;$ &quot;#,##0" sourceLinked="0"/>
              <c:spPr>
                <a:noFill/>
                <a:ln>
                  <a:noFill/>
                </a:ln>
              </c:spPr>
              <c:txPr>
                <a:bodyPr wrap="none"/>
                <a:lstStyle/>
                <a:p>
                  <a:pPr>
                    <a:defRPr sz="20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5C3A-4B4C-93D9-B4090FC39E7F}"/>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3311.7945335000049</c:v>
                </c:pt>
                <c:pt idx="1">
                  <c:v>2684.0084175400052</c:v>
                </c:pt>
                <c:pt idx="2">
                  <c:v>4155.7910110300036</c:v>
                </c:pt>
                <c:pt idx="3">
                  <c:v>5079.402170080004</c:v>
                </c:pt>
                <c:pt idx="4">
                  <c:v>5079.402170080004</c:v>
                </c:pt>
              </c:numCache>
            </c:numRef>
          </c:val>
          <c:extLst>
            <c:ext xmlns:c16="http://schemas.microsoft.com/office/drawing/2014/chart" uri="{C3380CC4-5D6E-409C-BE32-E72D297353CC}">
              <c16:uniqueId val="{00000002-5C3A-4B4C-93D9-B4090FC39E7F}"/>
            </c:ext>
          </c:extLst>
        </c:ser>
        <c:ser>
          <c:idx val="1"/>
          <c:order val="1"/>
          <c:spPr>
            <a:solidFill>
              <a:srgbClr val="BD2611"/>
            </a:solidFill>
            <a:ln>
              <a:noFill/>
            </a:ln>
          </c:spPr>
          <c:invertIfNegative val="0"/>
          <c:dPt>
            <c:idx val="2"/>
            <c:invertIfNegative val="0"/>
            <c:bubble3D val="0"/>
            <c:spPr>
              <a:solidFill>
                <a:srgbClr val="0CA33D"/>
              </a:solidFill>
              <a:ln>
                <a:noFill/>
              </a:ln>
            </c:spPr>
            <c:extLst>
              <c:ext xmlns:c16="http://schemas.microsoft.com/office/drawing/2014/chart" uri="{C3380CC4-5D6E-409C-BE32-E72D297353CC}">
                <c16:uniqueId val="{00000003-5C3A-4B4C-93D9-B4090FC39E7F}"/>
              </c:ext>
            </c:extLst>
          </c:dPt>
          <c:dPt>
            <c:idx val="3"/>
            <c:invertIfNegative val="0"/>
            <c:bubble3D val="0"/>
            <c:spPr>
              <a:solidFill>
                <a:srgbClr val="E63015"/>
              </a:solidFill>
              <a:ln>
                <a:noFill/>
              </a:ln>
            </c:spPr>
            <c:extLst>
              <c:ext xmlns:c16="http://schemas.microsoft.com/office/drawing/2014/chart" uri="{C3380CC4-5D6E-409C-BE32-E72D297353CC}">
                <c16:uniqueId val="{00000004-5C3A-4B4C-93D9-B4090FC39E7F}"/>
              </c:ext>
            </c:extLst>
          </c:dPt>
          <c:dLbls>
            <c:dLbl>
              <c:idx val="2"/>
              <c:layout>
                <c:manualLayout>
                  <c:x val="0"/>
                  <c:y val="-0.13132694938440492"/>
                </c:manualLayout>
              </c:layout>
              <c:numFmt formatCode="&quot;$ &quot;#,##0;&quot;$ &quot;#,##0" sourceLinked="0"/>
              <c:spPr>
                <a:noFill/>
                <a:ln>
                  <a:noFill/>
                </a:ln>
              </c:spPr>
              <c:txPr>
                <a:bodyPr wrap="none"/>
                <a:lstStyle/>
                <a:p>
                  <a:pPr>
                    <a:defRPr sz="20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5C3A-4B4C-93D9-B4090FC39E7F}"/>
                </c:ext>
              </c:extLst>
            </c:dLbl>
            <c:dLbl>
              <c:idx val="3"/>
              <c:layout>
                <c:manualLayout>
                  <c:x val="0"/>
                  <c:y val="-5.1641586867305064E-2"/>
                </c:manualLayout>
              </c:layout>
              <c:numFmt formatCode="&quot;$ &quot;#,##0;&quot;$ &quot;#,##0" sourceLinked="0"/>
              <c:spPr>
                <a:noFill/>
                <a:ln>
                  <a:noFill/>
                </a:ln>
              </c:spPr>
              <c:txPr>
                <a:bodyPr wrap="none"/>
                <a:lstStyle/>
                <a:p>
                  <a:pPr>
                    <a:defRPr sz="20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5C3A-4B4C-93D9-B4090FC39E7F}"/>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Sheet1!$A$2:$E$2</c:f>
              <c:numCache>
                <c:formatCode>General</c:formatCode>
                <c:ptCount val="5"/>
                <c:pt idx="1">
                  <c:v>570.99081693999824</c:v>
                </c:pt>
                <c:pt idx="2">
                  <c:v>1097.7408460500001</c:v>
                </c:pt>
                <c:pt idx="3">
                  <c:v>174.12968699999965</c:v>
                </c:pt>
              </c:numCache>
            </c:numRef>
          </c:val>
          <c:extLst>
            <c:ext xmlns:c16="http://schemas.microsoft.com/office/drawing/2014/chart" uri="{C3380CC4-5D6E-409C-BE32-E72D297353CC}">
              <c16:uniqueId val="{00000005-5C3A-4B4C-93D9-B4090FC39E7F}"/>
            </c:ext>
          </c:extLst>
        </c:ser>
        <c:ser>
          <c:idx val="2"/>
          <c:order val="2"/>
          <c:spPr>
            <a:solidFill>
              <a:srgbClr val="0CA33D"/>
            </a:solidFill>
            <a:ln>
              <a:noFill/>
            </a:ln>
          </c:spPr>
          <c:invertIfNegative val="0"/>
          <c:val>
            <c:numRef>
              <c:f>Sheet1!$A$3:$E$3</c:f>
              <c:numCache>
                <c:formatCode>General</c:formatCode>
                <c:ptCount val="5"/>
                <c:pt idx="1">
                  <c:v>900.79177655000012</c:v>
                </c:pt>
              </c:numCache>
            </c:numRef>
          </c:val>
          <c:extLst>
            <c:ext xmlns:c16="http://schemas.microsoft.com/office/drawing/2014/chart" uri="{C3380CC4-5D6E-409C-BE32-E72D297353CC}">
              <c16:uniqueId val="{00000006-5C3A-4B4C-93D9-B4090FC39E7F}"/>
            </c:ext>
          </c:extLst>
        </c:ser>
        <c:ser>
          <c:idx val="3"/>
          <c:order val="3"/>
          <c:spPr>
            <a:solidFill>
              <a:srgbClr val="0DA272"/>
            </a:solidFill>
            <a:ln>
              <a:noFill/>
            </a:ln>
          </c:spPr>
          <c:invertIfNegative val="0"/>
          <c:val>
            <c:numRef>
              <c:f>Sheet1!$A$4:$E$4</c:f>
              <c:numCache>
                <c:formatCode>General</c:formatCode>
                <c:ptCount val="5"/>
                <c:pt idx="1">
                  <c:v>627.78611595999973</c:v>
                </c:pt>
              </c:numCache>
            </c:numRef>
          </c:val>
          <c:extLst>
            <c:ext xmlns:c16="http://schemas.microsoft.com/office/drawing/2014/chart" uri="{C3380CC4-5D6E-409C-BE32-E72D297353CC}">
              <c16:uniqueId val="{00000007-5C3A-4B4C-93D9-B4090FC39E7F}"/>
            </c:ext>
          </c:extLst>
        </c:ser>
        <c:dLbls>
          <c:showLegendKey val="0"/>
          <c:showVal val="0"/>
          <c:showCatName val="0"/>
          <c:showSerName val="0"/>
          <c:showPercent val="0"/>
          <c:showBubbleSize val="0"/>
        </c:dLbls>
        <c:gapWidth val="80"/>
        <c:overlap val="100"/>
        <c:axId val="1621360752"/>
        <c:axId val="1"/>
      </c:barChart>
      <c:catAx>
        <c:axId val="1621360752"/>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5253.5318570800036"/>
          <c:min val="0"/>
        </c:scaling>
        <c:delete val="1"/>
        <c:axPos val="l"/>
        <c:numFmt formatCode="General" sourceLinked="1"/>
        <c:majorTickMark val="out"/>
        <c:minorTickMark val="none"/>
        <c:tickLblPos val="nextTo"/>
        <c:crossAx val="1621360752"/>
        <c:crosses val="min"/>
        <c:crossBetween val="between"/>
      </c:valAx>
    </c:plotArea>
    <c:plotVisOnly val="0"/>
    <c:dispBlanksAs val="gap"/>
    <c:showDLblsOverMax val="1"/>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5154742513469487E-3"/>
          <c:y val="8.6785870039249896E-2"/>
          <c:w val="0.98696905149730607"/>
          <c:h val="0.89053641517662452"/>
        </c:manualLayout>
      </c:layout>
      <c:barChart>
        <c:barDir val="col"/>
        <c:grouping val="stacked"/>
        <c:varyColors val="0"/>
        <c:ser>
          <c:idx val="0"/>
          <c:order val="0"/>
          <c:spPr>
            <a:noFill/>
            <a:ln>
              <a:noFill/>
            </a:ln>
          </c:spPr>
          <c:invertIfNegative val="0"/>
          <c:dPt>
            <c:idx val="0"/>
            <c:invertIfNegative val="0"/>
            <c:bubble3D val="0"/>
            <c:spPr>
              <a:solidFill>
                <a:srgbClr val="4C6C9C"/>
              </a:solidFill>
              <a:ln>
                <a:noFill/>
              </a:ln>
            </c:spPr>
            <c:extLst>
              <c:ext xmlns:c16="http://schemas.microsoft.com/office/drawing/2014/chart" uri="{C3380CC4-5D6E-409C-BE32-E72D297353CC}">
                <c16:uniqueId val="{00000000-8D33-49DA-96A1-E349713DD978}"/>
              </c:ext>
            </c:extLst>
          </c:dPt>
          <c:dPt>
            <c:idx val="7"/>
            <c:invertIfNegative val="0"/>
            <c:bubble3D val="0"/>
            <c:spPr>
              <a:solidFill>
                <a:srgbClr val="4C6C9C"/>
              </a:solidFill>
              <a:ln>
                <a:noFill/>
              </a:ln>
            </c:spPr>
            <c:extLst>
              <c:ext xmlns:c16="http://schemas.microsoft.com/office/drawing/2014/chart" uri="{C3380CC4-5D6E-409C-BE32-E72D297353CC}">
                <c16:uniqueId val="{00000001-8D33-49DA-96A1-E349713DD978}"/>
              </c:ext>
            </c:extLst>
          </c:dPt>
          <c:dLbls>
            <c:dLbl>
              <c:idx val="0"/>
              <c:layout>
                <c:manualLayout>
                  <c:x val="0"/>
                  <c:y val="-4.8844308765808982E-2"/>
                </c:manualLayout>
              </c:layout>
              <c:numFmt formatCode="&quot;$ &quot;#,##0;&quot;$ &quot;#,##0" sourceLinked="0"/>
              <c:spPr>
                <a:noFill/>
                <a:ln>
                  <a:noFill/>
                </a:ln>
              </c:spPr>
              <c:txPr>
                <a:bodyPr wrap="none"/>
                <a:lstStyle/>
                <a:p>
                  <a:pPr>
                    <a:defRPr sz="18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8D33-49DA-96A1-E349713DD978}"/>
                </c:ext>
              </c:extLst>
            </c:dLbl>
            <c:dLbl>
              <c:idx val="7"/>
              <c:layout>
                <c:manualLayout>
                  <c:x val="0"/>
                  <c:y val="-0.48844308765808986"/>
                </c:manualLayout>
              </c:layout>
              <c:numFmt formatCode="&quot;$ &quot;#,##0;&quot;-&quot;&quot;$ &quot;#,##0" sourceLinked="0"/>
              <c:spPr>
                <a:noFill/>
                <a:ln>
                  <a:noFill/>
                </a:ln>
              </c:spPr>
              <c:txPr>
                <a:bodyPr wrap="none"/>
                <a:lstStyle/>
                <a:p>
                  <a:pPr>
                    <a:defRPr sz="18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8D33-49DA-96A1-E349713DD978}"/>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Sheet1!$A$1:$H$1</c:f>
              <c:numCache>
                <c:formatCode>General</c:formatCode>
                <c:ptCount val="8"/>
                <c:pt idx="0">
                  <c:v>152</c:v>
                </c:pt>
                <c:pt idx="1">
                  <c:v>152</c:v>
                </c:pt>
                <c:pt idx="2">
                  <c:v>1876.23</c:v>
                </c:pt>
                <c:pt idx="3">
                  <c:v>3093.23</c:v>
                </c:pt>
                <c:pt idx="4">
                  <c:v>3312.23</c:v>
                </c:pt>
                <c:pt idx="5">
                  <c:v>3982.2299999999996</c:v>
                </c:pt>
                <c:pt idx="6">
                  <c:v>3982.2299999999996</c:v>
                </c:pt>
                <c:pt idx="7">
                  <c:v>5080.2299999999996</c:v>
                </c:pt>
              </c:numCache>
            </c:numRef>
          </c:val>
          <c:extLst>
            <c:ext xmlns:c16="http://schemas.microsoft.com/office/drawing/2014/chart" uri="{C3380CC4-5D6E-409C-BE32-E72D297353CC}">
              <c16:uniqueId val="{00000002-8D33-49DA-96A1-E349713DD978}"/>
            </c:ext>
          </c:extLst>
        </c:ser>
        <c:ser>
          <c:idx val="1"/>
          <c:order val="1"/>
          <c:spPr>
            <a:solidFill>
              <a:srgbClr val="4C6C9C"/>
            </a:solidFill>
            <a:ln>
              <a:noFill/>
            </a:ln>
          </c:spPr>
          <c:invertIfNegative val="0"/>
          <c:dLbls>
            <c:dLbl>
              <c:idx val="1"/>
              <c:layout>
                <c:manualLayout>
                  <c:x val="0"/>
                  <c:y val="-0.19406890536415178"/>
                </c:manualLayout>
              </c:layout>
              <c:numFmt formatCode="&quot;$ &quot;#,##0;&quot;$ &quot;#,##0" sourceLinked="0"/>
              <c:spPr>
                <a:noFill/>
                <a:ln>
                  <a:noFill/>
                </a:ln>
              </c:spPr>
              <c:txPr>
                <a:bodyPr wrap="none"/>
                <a:lstStyle/>
                <a:p>
                  <a:pPr>
                    <a:defRPr sz="1800" b="1"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8D33-49DA-96A1-E349713DD978}"/>
                </c:ext>
              </c:extLst>
            </c:dLbl>
            <c:dLbl>
              <c:idx val="2"/>
              <c:layout>
                <c:manualLayout>
                  <c:x val="0"/>
                  <c:y val="-0.14958569559529"/>
                </c:manualLayout>
              </c:layout>
              <c:numFmt formatCode="&quot;$ &quot;#,##0;&quot;$ &quot;#,##0" sourceLinked="0"/>
              <c:spPr>
                <a:noFill/>
                <a:ln>
                  <a:noFill/>
                </a:ln>
              </c:spPr>
              <c:txPr>
                <a:bodyPr wrap="none"/>
                <a:lstStyle/>
                <a:p>
                  <a:pPr>
                    <a:defRPr sz="1800" b="1"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8D33-49DA-96A1-E349713DD978}"/>
                </c:ext>
              </c:extLst>
            </c:dLbl>
            <c:dLbl>
              <c:idx val="3"/>
              <c:layout>
                <c:manualLayout>
                  <c:x val="0"/>
                  <c:y val="-6.2363715656345402E-2"/>
                </c:manualLayout>
              </c:layout>
              <c:numFmt formatCode="&quot;$ &quot;#,##0;&quot;$ &quot;#,##0" sourceLinked="0"/>
              <c:spPr>
                <a:noFill/>
                <a:ln>
                  <a:noFill/>
                </a:ln>
              </c:spPr>
              <c:txPr>
                <a:bodyPr wrap="none"/>
                <a:lstStyle/>
                <a:p>
                  <a:pPr>
                    <a:defRPr sz="1800" b="1"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8D33-49DA-96A1-E349713DD978}"/>
                </c:ext>
              </c:extLst>
            </c:dLbl>
            <c:dLbl>
              <c:idx val="4"/>
              <c:layout>
                <c:manualLayout>
                  <c:x val="0"/>
                  <c:y val="-0.11687745311818579"/>
                </c:manualLayout>
              </c:layout>
              <c:numFmt formatCode="&quot;$ &quot;#,##0;&quot;$ &quot;#,##0" sourceLinked="0"/>
              <c:spPr>
                <a:noFill/>
                <a:ln>
                  <a:noFill/>
                </a:ln>
              </c:spPr>
              <c:txPr>
                <a:bodyPr wrap="none"/>
                <a:lstStyle/>
                <a:p>
                  <a:pPr>
                    <a:defRPr sz="1800" b="1"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8D33-49DA-96A1-E349713DD978}"/>
                </c:ext>
              </c:extLst>
            </c:dLbl>
            <c:dLbl>
              <c:idx val="6"/>
              <c:layout>
                <c:manualLayout>
                  <c:x val="0"/>
                  <c:y val="-0.13955516790231137"/>
                </c:manualLayout>
              </c:layout>
              <c:numFmt formatCode="&quot;$ &quot;#,##0;&quot;$ &quot;#,##0" sourceLinked="0"/>
              <c:spPr>
                <a:noFill/>
                <a:ln>
                  <a:noFill/>
                </a:ln>
              </c:spPr>
              <c:txPr>
                <a:bodyPr wrap="none"/>
                <a:lstStyle/>
                <a:p>
                  <a:pPr>
                    <a:defRPr sz="1800" b="1"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8D33-49DA-96A1-E349713DD978}"/>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Sheet1!$A$2:$H$2</c:f>
              <c:numCache>
                <c:formatCode>General</c:formatCode>
                <c:ptCount val="8"/>
                <c:pt idx="1">
                  <c:v>1724.23</c:v>
                </c:pt>
                <c:pt idx="2">
                  <c:v>1217</c:v>
                </c:pt>
                <c:pt idx="3">
                  <c:v>219</c:v>
                </c:pt>
                <c:pt idx="4">
                  <c:v>843.99999999999955</c:v>
                </c:pt>
                <c:pt idx="5">
                  <c:v>174</c:v>
                </c:pt>
                <c:pt idx="6">
                  <c:v>1098</c:v>
                </c:pt>
              </c:numCache>
            </c:numRef>
          </c:val>
          <c:extLst>
            <c:ext xmlns:c16="http://schemas.microsoft.com/office/drawing/2014/chart" uri="{C3380CC4-5D6E-409C-BE32-E72D297353CC}">
              <c16:uniqueId val="{00000008-8D33-49DA-96A1-E349713DD978}"/>
            </c:ext>
          </c:extLst>
        </c:ser>
        <c:dLbls>
          <c:showLegendKey val="0"/>
          <c:showVal val="0"/>
          <c:showCatName val="0"/>
          <c:showSerName val="0"/>
          <c:showPercent val="0"/>
          <c:showBubbleSize val="0"/>
        </c:dLbls>
        <c:gapWidth val="30"/>
        <c:overlap val="100"/>
        <c:axId val="859353888"/>
        <c:axId val="1"/>
      </c:barChart>
      <c:catAx>
        <c:axId val="859353888"/>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5080.2299999999996"/>
          <c:min val="0"/>
        </c:scaling>
        <c:delete val="1"/>
        <c:axPos val="l"/>
        <c:numFmt formatCode="General" sourceLinked="1"/>
        <c:majorTickMark val="out"/>
        <c:minorTickMark val="none"/>
        <c:tickLblPos val="nextTo"/>
        <c:crossAx val="859353888"/>
        <c:crosses val="min"/>
        <c:crossBetween val="between"/>
      </c:valAx>
    </c:plotArea>
    <c:plotVisOnly val="0"/>
    <c:dispBlanksAs val="gap"/>
    <c:showDLblsOverMax val="1"/>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3360545875472156E-3"/>
          <c:y val="0.16404077849860982"/>
          <c:w val="0.98732789082490557"/>
          <c:h val="0.78776645041705284"/>
        </c:manualLayout>
      </c:layout>
      <c:barChart>
        <c:barDir val="col"/>
        <c:grouping val="stacked"/>
        <c:varyColors val="0"/>
        <c:ser>
          <c:idx val="0"/>
          <c:order val="0"/>
          <c:spPr>
            <a:noFill/>
            <a:ln>
              <a:noFill/>
            </a:ln>
          </c:spPr>
          <c:invertIfNegative val="0"/>
          <c:dPt>
            <c:idx val="0"/>
            <c:invertIfNegative val="0"/>
            <c:bubble3D val="0"/>
            <c:spPr>
              <a:solidFill>
                <a:srgbClr val="4C6C9C"/>
              </a:solidFill>
              <a:ln>
                <a:noFill/>
              </a:ln>
            </c:spPr>
            <c:extLst>
              <c:ext xmlns:c16="http://schemas.microsoft.com/office/drawing/2014/chart" uri="{C3380CC4-5D6E-409C-BE32-E72D297353CC}">
                <c16:uniqueId val="{00000000-470F-47BE-B35B-48C1E8F23FEB}"/>
              </c:ext>
            </c:extLst>
          </c:dPt>
          <c:dPt>
            <c:idx val="7"/>
            <c:invertIfNegative val="0"/>
            <c:bubble3D val="0"/>
            <c:spPr>
              <a:solidFill>
                <a:srgbClr val="4C6C9C"/>
              </a:solidFill>
              <a:ln>
                <a:noFill/>
              </a:ln>
            </c:spPr>
            <c:extLst>
              <c:ext xmlns:c16="http://schemas.microsoft.com/office/drawing/2014/chart" uri="{C3380CC4-5D6E-409C-BE32-E72D297353CC}">
                <c16:uniqueId val="{00000001-470F-47BE-B35B-48C1E8F23FEB}"/>
              </c:ext>
            </c:extLst>
          </c:dPt>
          <c:dLbls>
            <c:dLbl>
              <c:idx val="0"/>
              <c:layout>
                <c:manualLayout>
                  <c:x val="0"/>
                  <c:y val="-7.6923076923076927E-2"/>
                </c:manualLayout>
              </c:layout>
              <c:numFmt formatCode="&quot;$ &quot;#,##0;&quot;-&quot;&quot;$ &quot;#,##0" sourceLinked="0"/>
              <c:spPr>
                <a:noFill/>
                <a:ln>
                  <a:noFill/>
                </a:ln>
              </c:spPr>
              <c:txPr>
                <a:bodyPr wrap="none"/>
                <a:lstStyle/>
                <a:p>
                  <a:pPr>
                    <a:defRPr sz="18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470F-47BE-B35B-48C1E8F23FEB}"/>
                </c:ext>
              </c:extLst>
            </c:dLbl>
            <c:dLbl>
              <c:idx val="7"/>
              <c:layout>
                <c:manualLayout>
                  <c:x val="0"/>
                  <c:y val="-0.41797961075069506"/>
                </c:manualLayout>
              </c:layout>
              <c:numFmt formatCode="&quot;$ &quot;#,##0;&quot;-&quot;&quot;$ &quot;#,##0" sourceLinked="0"/>
              <c:spPr>
                <a:noFill/>
                <a:ln>
                  <a:noFill/>
                </a:ln>
              </c:spPr>
              <c:txPr>
                <a:bodyPr wrap="none"/>
                <a:lstStyle/>
                <a:p>
                  <a:pPr>
                    <a:defRPr sz="18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470F-47BE-B35B-48C1E8F23FEB}"/>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Sheet1!$A$1:$H$1</c:f>
              <c:numCache>
                <c:formatCode>General</c:formatCode>
                <c:ptCount val="8"/>
                <c:pt idx="0">
                  <c:v>152</c:v>
                </c:pt>
                <c:pt idx="1">
                  <c:v>152</c:v>
                </c:pt>
                <c:pt idx="2">
                  <c:v>2269</c:v>
                </c:pt>
                <c:pt idx="3">
                  <c:v>3486</c:v>
                </c:pt>
                <c:pt idx="4">
                  <c:v>3705</c:v>
                </c:pt>
                <c:pt idx="5">
                  <c:v>3889</c:v>
                </c:pt>
                <c:pt idx="6">
                  <c:v>3312</c:v>
                </c:pt>
                <c:pt idx="7">
                  <c:v>3312</c:v>
                </c:pt>
              </c:numCache>
            </c:numRef>
          </c:val>
          <c:extLst>
            <c:ext xmlns:c16="http://schemas.microsoft.com/office/drawing/2014/chart" uri="{C3380CC4-5D6E-409C-BE32-E72D297353CC}">
              <c16:uniqueId val="{00000002-470F-47BE-B35B-48C1E8F23FEB}"/>
            </c:ext>
          </c:extLst>
        </c:ser>
        <c:ser>
          <c:idx val="1"/>
          <c:order val="1"/>
          <c:spPr>
            <a:solidFill>
              <a:srgbClr val="6F8DB9"/>
            </a:solidFill>
            <a:ln>
              <a:noFill/>
            </a:ln>
          </c:spPr>
          <c:invertIfNegative val="0"/>
          <c:dPt>
            <c:idx val="5"/>
            <c:invertIfNegative val="0"/>
            <c:bubble3D val="0"/>
            <c:spPr>
              <a:solidFill>
                <a:schemeClr val="accent1"/>
              </a:solidFill>
              <a:ln>
                <a:noFill/>
              </a:ln>
            </c:spPr>
            <c:extLst>
              <c:ext xmlns:c16="http://schemas.microsoft.com/office/drawing/2014/chart" uri="{C3380CC4-5D6E-409C-BE32-E72D297353CC}">
                <c16:uniqueId val="{00000003-470F-47BE-B35B-48C1E8F23FEB}"/>
              </c:ext>
            </c:extLst>
          </c:dPt>
          <c:dPt>
            <c:idx val="6"/>
            <c:invertIfNegative val="0"/>
            <c:bubble3D val="0"/>
            <c:spPr>
              <a:solidFill>
                <a:srgbClr val="EB3E25"/>
              </a:solidFill>
              <a:ln>
                <a:noFill/>
              </a:ln>
            </c:spPr>
            <c:extLst>
              <c:ext xmlns:c16="http://schemas.microsoft.com/office/drawing/2014/chart" uri="{C3380CC4-5D6E-409C-BE32-E72D297353CC}">
                <c16:uniqueId val="{00000004-470F-47BE-B35B-48C1E8F23FEB}"/>
              </c:ext>
            </c:extLst>
          </c:dPt>
          <c:dLbls>
            <c:dLbl>
              <c:idx val="1"/>
              <c:layout>
                <c:manualLayout>
                  <c:x val="0"/>
                  <c:y val="-0.30027803521779428"/>
                </c:manualLayout>
              </c:layout>
              <c:numFmt formatCode="&quot;$ &quot;#,##0;&quot;-&quot;&quot;$ &quot;#,##0" sourceLinked="0"/>
              <c:spPr>
                <a:noFill/>
                <a:ln>
                  <a:noFill/>
                </a:ln>
              </c:spPr>
              <c:txPr>
                <a:bodyPr wrap="none"/>
                <a:lstStyle/>
                <a:p>
                  <a:pPr>
                    <a:defRPr sz="1800" b="1"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470F-47BE-B35B-48C1E8F23FEB}"/>
                </c:ext>
              </c:extLst>
            </c:dLbl>
            <c:dLbl>
              <c:idx val="2"/>
              <c:layout>
                <c:manualLayout>
                  <c:x val="0"/>
                  <c:y val="-0.21130676552363301"/>
                </c:manualLayout>
              </c:layout>
              <c:numFmt formatCode="&quot;$ &quot;#,##0;&quot;-&quot;&quot;$ &quot;#,##0" sourceLinked="0"/>
              <c:spPr>
                <a:noFill/>
                <a:ln>
                  <a:noFill/>
                </a:ln>
              </c:spPr>
              <c:txPr>
                <a:bodyPr wrap="none"/>
                <a:lstStyle/>
                <a:p>
                  <a:pPr>
                    <a:defRPr sz="18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470F-47BE-B35B-48C1E8F23FEB}"/>
                </c:ext>
              </c:extLst>
            </c:dLbl>
            <c:dLbl>
              <c:idx val="3"/>
              <c:layout>
                <c:manualLayout>
                  <c:x val="0"/>
                  <c:y val="-0.11399443929564411"/>
                </c:manualLayout>
              </c:layout>
              <c:numFmt formatCode="&quot;$ &quot;#,##0;&quot;-&quot;&quot;$ &quot;#,##0" sourceLinked="0"/>
              <c:spPr>
                <a:noFill/>
                <a:ln>
                  <a:noFill/>
                </a:ln>
              </c:spPr>
              <c:txPr>
                <a:bodyPr wrap="none"/>
                <a:lstStyle/>
                <a:p>
                  <a:pPr>
                    <a:defRPr sz="18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470F-47BE-B35B-48C1E8F23FEB}"/>
                </c:ext>
              </c:extLst>
            </c:dLbl>
            <c:dLbl>
              <c:idx val="4"/>
              <c:layout>
                <c:manualLayout>
                  <c:x val="0"/>
                  <c:y val="-0.1102873030583874"/>
                </c:manualLayout>
              </c:layout>
              <c:numFmt formatCode="&quot;$ &quot;#,##0;&quot;-&quot;&quot;$ &quot;#,##0" sourceLinked="0"/>
              <c:spPr>
                <a:noFill/>
                <a:ln>
                  <a:noFill/>
                </a:ln>
              </c:spPr>
              <c:txPr>
                <a:bodyPr wrap="none"/>
                <a:lstStyle/>
                <a:p>
                  <a:pPr>
                    <a:defRPr sz="18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470F-47BE-B35B-48C1E8F23FEB}"/>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Sheet1!$A$2:$H$2</c:f>
              <c:numCache>
                <c:formatCode>General</c:formatCode>
                <c:ptCount val="8"/>
                <c:pt idx="1">
                  <c:v>2117</c:v>
                </c:pt>
                <c:pt idx="2">
                  <c:v>1217</c:v>
                </c:pt>
                <c:pt idx="3">
                  <c:v>219</c:v>
                </c:pt>
                <c:pt idx="4">
                  <c:v>184</c:v>
                </c:pt>
                <c:pt idx="5">
                  <c:v>0</c:v>
                </c:pt>
                <c:pt idx="6">
                  <c:v>682</c:v>
                </c:pt>
              </c:numCache>
            </c:numRef>
          </c:val>
          <c:extLst>
            <c:ext xmlns:c16="http://schemas.microsoft.com/office/drawing/2014/chart" uri="{C3380CC4-5D6E-409C-BE32-E72D297353CC}">
              <c16:uniqueId val="{00000009-470F-47BE-B35B-48C1E8F23FEB}"/>
            </c:ext>
          </c:extLst>
        </c:ser>
        <c:ser>
          <c:idx val="2"/>
          <c:order val="2"/>
          <c:spPr>
            <a:solidFill>
              <a:srgbClr val="6F8DB9"/>
            </a:solidFill>
            <a:ln>
              <a:noFill/>
            </a:ln>
          </c:spPr>
          <c:invertIfNegative val="0"/>
          <c:val>
            <c:numRef>
              <c:f>Sheet1!$A$3:$H$3</c:f>
              <c:numCache>
                <c:formatCode>General</c:formatCode>
                <c:ptCount val="8"/>
                <c:pt idx="5">
                  <c:v>105</c:v>
                </c:pt>
              </c:numCache>
            </c:numRef>
          </c:val>
          <c:extLst>
            <c:ext xmlns:c16="http://schemas.microsoft.com/office/drawing/2014/chart" uri="{C3380CC4-5D6E-409C-BE32-E72D297353CC}">
              <c16:uniqueId val="{0000000A-470F-47BE-B35B-48C1E8F23FEB}"/>
            </c:ext>
          </c:extLst>
        </c:ser>
        <c:dLbls>
          <c:showLegendKey val="0"/>
          <c:showVal val="0"/>
          <c:showCatName val="0"/>
          <c:showSerName val="0"/>
          <c:showPercent val="0"/>
          <c:showBubbleSize val="0"/>
        </c:dLbls>
        <c:gapWidth val="80"/>
        <c:overlap val="100"/>
        <c:axId val="922724752"/>
        <c:axId val="1"/>
      </c:barChart>
      <c:catAx>
        <c:axId val="922724752"/>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3994"/>
          <c:min val="0"/>
        </c:scaling>
        <c:delete val="1"/>
        <c:axPos val="l"/>
        <c:numFmt formatCode="General" sourceLinked="1"/>
        <c:majorTickMark val="out"/>
        <c:minorTickMark val="none"/>
        <c:tickLblPos val="nextTo"/>
        <c:crossAx val="922724752"/>
        <c:crosses val="min"/>
        <c:crossBetween val="between"/>
      </c:valAx>
    </c:plotArea>
    <c:plotVisOnly val="0"/>
    <c:dispBlanksAs val="gap"/>
    <c:showDLblsOverMax val="1"/>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2200956937799043E-3"/>
          <c:y val="0.10843373493975904"/>
          <c:w val="0.98755980861244019"/>
          <c:h val="0.8602409638554217"/>
        </c:manualLayout>
      </c:layout>
      <c:barChart>
        <c:barDir val="col"/>
        <c:grouping val="stacked"/>
        <c:varyColors val="0"/>
        <c:ser>
          <c:idx val="0"/>
          <c:order val="0"/>
          <c:spPr>
            <a:noFill/>
            <a:ln>
              <a:noFill/>
            </a:ln>
          </c:spPr>
          <c:invertIfNegative val="0"/>
          <c:dPt>
            <c:idx val="0"/>
            <c:invertIfNegative val="0"/>
            <c:bubble3D val="0"/>
            <c:spPr>
              <a:solidFill>
                <a:srgbClr val="4C6C9C"/>
              </a:solidFill>
              <a:ln>
                <a:noFill/>
              </a:ln>
            </c:spPr>
            <c:extLst>
              <c:ext xmlns:c16="http://schemas.microsoft.com/office/drawing/2014/chart" uri="{C3380CC4-5D6E-409C-BE32-E72D297353CC}">
                <c16:uniqueId val="{00000000-51DF-4806-9555-D9342296F723}"/>
              </c:ext>
            </c:extLst>
          </c:dPt>
          <c:dPt>
            <c:idx val="12"/>
            <c:invertIfNegative val="0"/>
            <c:bubble3D val="0"/>
            <c:spPr>
              <a:solidFill>
                <a:srgbClr val="4C6C9C"/>
              </a:solidFill>
              <a:ln>
                <a:noFill/>
              </a:ln>
            </c:spPr>
            <c:extLst>
              <c:ext xmlns:c16="http://schemas.microsoft.com/office/drawing/2014/chart" uri="{C3380CC4-5D6E-409C-BE32-E72D297353CC}">
                <c16:uniqueId val="{00000001-51DF-4806-9555-D9342296F723}"/>
              </c:ext>
            </c:extLst>
          </c:dPt>
          <c:dLbls>
            <c:dLbl>
              <c:idx val="0"/>
              <c:layout>
                <c:manualLayout>
                  <c:x val="0"/>
                  <c:y val="-0.42951807228915662"/>
                </c:manualLayout>
              </c:layout>
              <c:numFmt formatCode="&quot;$ &quot;#,##0.0;&quot;-&quot;&quot;$ &quot;#,##0.0" sourceLinked="0"/>
              <c:spPr>
                <a:noFill/>
                <a:ln>
                  <a:noFill/>
                </a:ln>
              </c:spPr>
              <c:txPr>
                <a:bodyPr wrap="none"/>
                <a:lstStyle/>
                <a:p>
                  <a:pPr>
                    <a:defRPr sz="16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51DF-4806-9555-D9342296F723}"/>
                </c:ext>
              </c:extLst>
            </c:dLbl>
            <c:dLbl>
              <c:idx val="12"/>
              <c:layout>
                <c:manualLayout>
                  <c:x val="0"/>
                  <c:y val="-0.43493975903614457"/>
                </c:manualLayout>
              </c:layout>
              <c:numFmt formatCode="&quot;$ &quot;#,##0;&quot;-&quot;&quot;$ &quot;#,##0" sourceLinked="0"/>
              <c:spPr>
                <a:noFill/>
                <a:ln>
                  <a:noFill/>
                </a:ln>
              </c:spPr>
              <c:txPr>
                <a:bodyPr wrap="none"/>
                <a:lstStyle/>
                <a:p>
                  <a:pPr>
                    <a:defRPr sz="16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51DF-4806-9555-D9342296F72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Sheet1!$A$1:$M$1</c:f>
              <c:numCache>
                <c:formatCode>General</c:formatCode>
                <c:ptCount val="13"/>
                <c:pt idx="0">
                  <c:v>1083.7</c:v>
                </c:pt>
                <c:pt idx="1">
                  <c:v>1083.7</c:v>
                </c:pt>
                <c:pt idx="2">
                  <c:v>1091.6799999999998</c:v>
                </c:pt>
                <c:pt idx="3">
                  <c:v>1085.3399999999999</c:v>
                </c:pt>
                <c:pt idx="4">
                  <c:v>1078.1799999999998</c:v>
                </c:pt>
                <c:pt idx="5">
                  <c:v>1078.1799999999998</c:v>
                </c:pt>
                <c:pt idx="6">
                  <c:v>1086.7899999999997</c:v>
                </c:pt>
                <c:pt idx="7">
                  <c:v>1100.6199999999999</c:v>
                </c:pt>
                <c:pt idx="8">
                  <c:v>1100.1599999999999</c:v>
                </c:pt>
                <c:pt idx="9">
                  <c:v>1094.8899999999999</c:v>
                </c:pt>
                <c:pt idx="10">
                  <c:v>1094.8899999999999</c:v>
                </c:pt>
                <c:pt idx="11">
                  <c:v>1097.76</c:v>
                </c:pt>
                <c:pt idx="12">
                  <c:v>1097.76</c:v>
                </c:pt>
              </c:numCache>
            </c:numRef>
          </c:val>
          <c:extLst>
            <c:ext xmlns:c16="http://schemas.microsoft.com/office/drawing/2014/chart" uri="{C3380CC4-5D6E-409C-BE32-E72D297353CC}">
              <c16:uniqueId val="{00000002-51DF-4806-9555-D9342296F723}"/>
            </c:ext>
          </c:extLst>
        </c:ser>
        <c:ser>
          <c:idx val="1"/>
          <c:order val="1"/>
          <c:spPr>
            <a:solidFill>
              <a:srgbClr val="E63015"/>
            </a:solidFill>
            <a:ln>
              <a:noFill/>
            </a:ln>
          </c:spPr>
          <c:invertIfNegative val="0"/>
          <c:dPt>
            <c:idx val="1"/>
            <c:invertIfNegative val="0"/>
            <c:bubble3D val="0"/>
            <c:spPr>
              <a:solidFill>
                <a:srgbClr val="4C6C9C"/>
              </a:solidFill>
              <a:ln>
                <a:noFill/>
              </a:ln>
            </c:spPr>
            <c:extLst>
              <c:ext xmlns:c16="http://schemas.microsoft.com/office/drawing/2014/chart" uri="{C3380CC4-5D6E-409C-BE32-E72D297353CC}">
                <c16:uniqueId val="{00000003-51DF-4806-9555-D9342296F723}"/>
              </c:ext>
            </c:extLst>
          </c:dPt>
          <c:dPt>
            <c:idx val="5"/>
            <c:invertIfNegative val="0"/>
            <c:bubble3D val="0"/>
            <c:spPr>
              <a:solidFill>
                <a:srgbClr val="4C6C9C"/>
              </a:solidFill>
              <a:ln>
                <a:noFill/>
              </a:ln>
            </c:spPr>
            <c:extLst>
              <c:ext xmlns:c16="http://schemas.microsoft.com/office/drawing/2014/chart" uri="{C3380CC4-5D6E-409C-BE32-E72D297353CC}">
                <c16:uniqueId val="{00000004-51DF-4806-9555-D9342296F723}"/>
              </c:ext>
            </c:extLst>
          </c:dPt>
          <c:dPt>
            <c:idx val="6"/>
            <c:invertIfNegative val="0"/>
            <c:bubble3D val="0"/>
            <c:spPr>
              <a:solidFill>
                <a:srgbClr val="4C6C9C"/>
              </a:solidFill>
              <a:ln>
                <a:noFill/>
              </a:ln>
            </c:spPr>
            <c:extLst>
              <c:ext xmlns:c16="http://schemas.microsoft.com/office/drawing/2014/chart" uri="{C3380CC4-5D6E-409C-BE32-E72D297353CC}">
                <c16:uniqueId val="{00000005-51DF-4806-9555-D9342296F723}"/>
              </c:ext>
            </c:extLst>
          </c:dPt>
          <c:dPt>
            <c:idx val="10"/>
            <c:invertIfNegative val="0"/>
            <c:bubble3D val="0"/>
            <c:spPr>
              <a:solidFill>
                <a:srgbClr val="4C6C9C"/>
              </a:solidFill>
              <a:ln>
                <a:noFill/>
              </a:ln>
            </c:spPr>
            <c:extLst>
              <c:ext xmlns:c16="http://schemas.microsoft.com/office/drawing/2014/chart" uri="{C3380CC4-5D6E-409C-BE32-E72D297353CC}">
                <c16:uniqueId val="{00000006-51DF-4806-9555-D9342296F723}"/>
              </c:ext>
            </c:extLst>
          </c:dPt>
          <c:dLbls>
            <c:dLbl>
              <c:idx val="1"/>
              <c:layout>
                <c:manualLayout>
                  <c:x val="0"/>
                  <c:y val="-0.10783132530120482"/>
                </c:manualLayout>
              </c:layout>
              <c:numFmt formatCode="&quot;$ &quot;#,##0.0;&quot;-&quot;&quot;$ &quot;#,##0.0" sourceLinked="0"/>
              <c:spPr>
                <a:noFill/>
                <a:ln>
                  <a:noFill/>
                </a:ln>
              </c:spPr>
              <c:txPr>
                <a:bodyPr wrap="none"/>
                <a:lstStyle/>
                <a:p>
                  <a:pPr>
                    <a:defRPr sz="1600" b="1" kern="1200">
                      <a:solidFill>
                        <a:srgbClr val="000000"/>
                      </a:solidFill>
                      <a:latin typeface="+mj-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51DF-4806-9555-D9342296F723}"/>
                </c:ext>
              </c:extLst>
            </c:dLbl>
            <c:dLbl>
              <c:idx val="5"/>
              <c:layout>
                <c:manualLayout>
                  <c:x val="0"/>
                  <c:y val="-5.6626506024096385E-2"/>
                </c:manualLayout>
              </c:layout>
              <c:numFmt formatCode="&quot;$ &quot;#,##0.0;&quot;-&quot;&quot;$ &quot;#,##0.0" sourceLinked="0"/>
              <c:spPr>
                <a:noFill/>
                <a:ln>
                  <a:noFill/>
                </a:ln>
              </c:spPr>
              <c:txPr>
                <a:bodyPr wrap="none"/>
                <a:lstStyle/>
                <a:p>
                  <a:pPr>
                    <a:defRPr sz="16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51DF-4806-9555-D9342296F723}"/>
                </c:ext>
              </c:extLst>
            </c:dLbl>
            <c:dLbl>
              <c:idx val="6"/>
              <c:layout>
                <c:manualLayout>
                  <c:x val="0"/>
                  <c:y val="-5.903614457831325E-2"/>
                </c:manualLayout>
              </c:layout>
              <c:numFmt formatCode="&quot;$ &quot;#,##0.0;&quot;-&quot;&quot;$ &quot;#,##0.0" sourceLinked="0"/>
              <c:spPr>
                <a:noFill/>
                <a:ln>
                  <a:noFill/>
                </a:ln>
              </c:spPr>
              <c:txPr>
                <a:bodyPr wrap="none"/>
                <a:lstStyle/>
                <a:p>
                  <a:pPr>
                    <a:defRPr sz="16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51DF-4806-9555-D9342296F723}"/>
                </c:ext>
              </c:extLst>
            </c:dLbl>
            <c:dLbl>
              <c:idx val="10"/>
              <c:layout>
                <c:manualLayout>
                  <c:x val="0"/>
                  <c:y val="-5.7831325301204821E-2"/>
                </c:manualLayout>
              </c:layout>
              <c:numFmt formatCode="&quot;$ &quot;#,##0.0;&quot;-&quot;&quot;$ &quot;#,##0.0" sourceLinked="0"/>
              <c:spPr>
                <a:noFill/>
                <a:ln>
                  <a:noFill/>
                </a:ln>
              </c:spPr>
              <c:txPr>
                <a:bodyPr wrap="none"/>
                <a:lstStyle/>
                <a:p>
                  <a:pPr>
                    <a:defRPr sz="16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51DF-4806-9555-D9342296F72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Sheet1!$A$2:$M$2</c:f>
              <c:numCache>
                <c:formatCode>General</c:formatCode>
                <c:ptCount val="13"/>
                <c:pt idx="1">
                  <c:v>156.37999999999988</c:v>
                </c:pt>
                <c:pt idx="2">
                  <c:v>148.40000000000009</c:v>
                </c:pt>
                <c:pt idx="3">
                  <c:v>6.3399999999999181</c:v>
                </c:pt>
                <c:pt idx="4">
                  <c:v>7.1600000000000819</c:v>
                </c:pt>
                <c:pt idx="5">
                  <c:v>8.6099999999999</c:v>
                </c:pt>
                <c:pt idx="6">
                  <c:v>15.380000000000109</c:v>
                </c:pt>
                <c:pt idx="7">
                  <c:v>1.5499999999999545</c:v>
                </c:pt>
                <c:pt idx="8">
                  <c:v>0.46000000000003638</c:v>
                </c:pt>
                <c:pt idx="9">
                  <c:v>5.2699999999999818</c:v>
                </c:pt>
                <c:pt idx="10">
                  <c:v>12.920000000000073</c:v>
                </c:pt>
                <c:pt idx="11">
                  <c:v>10.049999999999955</c:v>
                </c:pt>
              </c:numCache>
            </c:numRef>
          </c:val>
          <c:extLst>
            <c:ext xmlns:c16="http://schemas.microsoft.com/office/drawing/2014/chart" uri="{C3380CC4-5D6E-409C-BE32-E72D297353CC}">
              <c16:uniqueId val="{00000007-51DF-4806-9555-D9342296F723}"/>
            </c:ext>
          </c:extLst>
        </c:ser>
        <c:dLbls>
          <c:showLegendKey val="0"/>
          <c:showVal val="0"/>
          <c:showCatName val="0"/>
          <c:showSerName val="0"/>
          <c:showPercent val="0"/>
          <c:showBubbleSize val="0"/>
        </c:dLbls>
        <c:gapWidth val="50"/>
        <c:overlap val="100"/>
        <c:axId val="860490240"/>
        <c:axId val="1"/>
      </c:barChart>
      <c:catAx>
        <c:axId val="860490240"/>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1240.08"/>
          <c:min val="0"/>
        </c:scaling>
        <c:delete val="1"/>
        <c:axPos val="l"/>
        <c:numFmt formatCode="General" sourceLinked="1"/>
        <c:majorTickMark val="out"/>
        <c:minorTickMark val="none"/>
        <c:tickLblPos val="nextTo"/>
        <c:crossAx val="860490240"/>
        <c:crosses val="min"/>
        <c:crossBetween val="between"/>
      </c:valAx>
    </c:plotArea>
    <c:plotVisOnly val="0"/>
    <c:dispBlanksAs val="gap"/>
    <c:showDLblsOverMax val="1"/>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5407407407407408E-2"/>
          <c:y val="6.8488289567068844E-2"/>
          <c:w val="0.96918518518518515"/>
          <c:h val="0.9130589070262598"/>
        </c:manualLayout>
      </c:layout>
      <c:barChart>
        <c:barDir val="col"/>
        <c:grouping val="stacked"/>
        <c:varyColors val="0"/>
        <c:ser>
          <c:idx val="0"/>
          <c:order val="0"/>
          <c:spPr>
            <a:noFill/>
            <a:ln>
              <a:noFill/>
            </a:ln>
          </c:spPr>
          <c:invertIfNegative val="0"/>
          <c:dPt>
            <c:idx val="0"/>
            <c:invertIfNegative val="0"/>
            <c:bubble3D val="0"/>
            <c:spPr>
              <a:solidFill>
                <a:srgbClr val="007770"/>
              </a:solidFill>
              <a:ln>
                <a:noFill/>
              </a:ln>
            </c:spPr>
            <c:extLst>
              <c:ext xmlns:c16="http://schemas.microsoft.com/office/drawing/2014/chart" uri="{C3380CC4-5D6E-409C-BE32-E72D297353CC}">
                <c16:uniqueId val="{00000000-257D-471F-B74D-477D94D6225B}"/>
              </c:ext>
            </c:extLst>
          </c:dPt>
          <c:dPt>
            <c:idx val="2"/>
            <c:invertIfNegative val="0"/>
            <c:bubble3D val="0"/>
            <c:spPr>
              <a:solidFill>
                <a:srgbClr val="4C6C9C"/>
              </a:solidFill>
              <a:ln>
                <a:noFill/>
              </a:ln>
            </c:spPr>
            <c:extLst>
              <c:ext xmlns:c16="http://schemas.microsoft.com/office/drawing/2014/chart" uri="{C3380CC4-5D6E-409C-BE32-E72D297353CC}">
                <c16:uniqueId val="{00000001-257D-471F-B74D-477D94D6225B}"/>
              </c:ext>
            </c:extLst>
          </c:dPt>
          <c:dLbls>
            <c:dLbl>
              <c:idx val="0"/>
              <c:layout>
                <c:manualLayout>
                  <c:x val="0"/>
                  <c:y val="-0.49148332150461321"/>
                </c:manualLayout>
              </c:layout>
              <c:numFmt formatCode="&quot;$ &quot;#,##0;&quot;-&quot;&quot;$ &quot;#,##0" sourceLinked="0"/>
              <c:spPr>
                <a:noFill/>
                <a:ln>
                  <a:noFill/>
                </a:ln>
              </c:spPr>
              <c:txPr>
                <a:bodyPr wrap="none"/>
                <a:lstStyle/>
                <a:p>
                  <a:pPr>
                    <a:defRPr sz="1700" b="1" kern="1200">
                      <a:solidFill>
                        <a:schemeClr val="tx1"/>
                      </a:solidFill>
                      <a:latin typeface="+mj-lt"/>
                      <a:ea typeface="+mj-ea"/>
                      <a:cs typeface="+mj-cs"/>
                      <a:sym typeface="+mj-lt"/>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257D-471F-B74D-477D94D6225B}"/>
                </c:ext>
              </c:extLst>
            </c:dLbl>
            <c:dLbl>
              <c:idx val="2"/>
              <c:layout>
                <c:manualLayout>
                  <c:x val="0"/>
                  <c:y val="-0.32505322924059615"/>
                </c:manualLayout>
              </c:layout>
              <c:numFmt formatCode="&quot;$ &quot;#,##0;&quot;$ &quot;#,##0" sourceLinked="0"/>
              <c:spPr>
                <a:noFill/>
                <a:ln>
                  <a:noFill/>
                </a:ln>
              </c:spPr>
              <c:txPr>
                <a:bodyPr wrap="none"/>
                <a:lstStyle/>
                <a:p>
                  <a:pPr>
                    <a:defRPr sz="17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257D-471F-B74D-477D94D6225B}"/>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Sheet1!$A$1:$C$1</c:f>
              <c:numCache>
                <c:formatCode>General</c:formatCode>
                <c:ptCount val="3"/>
                <c:pt idx="0">
                  <c:v>107018</c:v>
                </c:pt>
                <c:pt idx="1">
                  <c:v>68004</c:v>
                </c:pt>
                <c:pt idx="2">
                  <c:v>68004</c:v>
                </c:pt>
              </c:numCache>
            </c:numRef>
          </c:val>
          <c:extLst>
            <c:ext xmlns:c16="http://schemas.microsoft.com/office/drawing/2014/chart" uri="{C3380CC4-5D6E-409C-BE32-E72D297353CC}">
              <c16:uniqueId val="{00000002-257D-471F-B74D-477D94D6225B}"/>
            </c:ext>
          </c:extLst>
        </c:ser>
        <c:ser>
          <c:idx val="1"/>
          <c:order val="1"/>
          <c:spPr>
            <a:solidFill>
              <a:srgbClr val="E63015"/>
            </a:solidFill>
            <a:ln>
              <a:noFill/>
            </a:ln>
          </c:spPr>
          <c:invertIfNegative val="0"/>
          <c:dLbls>
            <c:dLbl>
              <c:idx val="1"/>
              <c:layout>
                <c:manualLayout>
                  <c:x val="0"/>
                  <c:y val="-0.20120652945351314"/>
                </c:manualLayout>
              </c:layout>
              <c:numFmt formatCode="&quot;$ &quot;#,##0;&quot;$ &quot;#,##0" sourceLinked="0"/>
              <c:spPr>
                <a:noFill/>
                <a:ln>
                  <a:noFill/>
                </a:ln>
              </c:spPr>
              <c:txPr>
                <a:bodyPr wrap="none"/>
                <a:lstStyle/>
                <a:p>
                  <a:pPr>
                    <a:defRPr sz="1700" b="1" kern="1200">
                      <a:solidFill>
                        <a:schemeClr val="tx1"/>
                      </a:solidFill>
                      <a:latin typeface="+mj-lt"/>
                      <a:ea typeface="+mj-ea"/>
                      <a:cs typeface="+mj-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257D-471F-B74D-477D94D6225B}"/>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Sheet1!$A$2:$C$2</c:f>
              <c:numCache>
                <c:formatCode>General</c:formatCode>
                <c:ptCount val="3"/>
                <c:pt idx="1">
                  <c:v>39014</c:v>
                </c:pt>
              </c:numCache>
            </c:numRef>
          </c:val>
          <c:extLst>
            <c:ext xmlns:c16="http://schemas.microsoft.com/office/drawing/2014/chart" uri="{C3380CC4-5D6E-409C-BE32-E72D297353CC}">
              <c16:uniqueId val="{00000004-257D-471F-B74D-477D94D6225B}"/>
            </c:ext>
          </c:extLst>
        </c:ser>
        <c:dLbls>
          <c:showLegendKey val="0"/>
          <c:showVal val="0"/>
          <c:showCatName val="0"/>
          <c:showSerName val="0"/>
          <c:showPercent val="0"/>
          <c:showBubbleSize val="0"/>
        </c:dLbls>
        <c:gapWidth val="50"/>
        <c:overlap val="100"/>
        <c:axId val="859349312"/>
        <c:axId val="1"/>
      </c:barChart>
      <c:catAx>
        <c:axId val="859349312"/>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107018"/>
          <c:min val="0"/>
        </c:scaling>
        <c:delete val="1"/>
        <c:axPos val="l"/>
        <c:numFmt formatCode="General" sourceLinked="1"/>
        <c:majorTickMark val="out"/>
        <c:minorTickMark val="none"/>
        <c:tickLblPos val="nextTo"/>
        <c:crossAx val="859349312"/>
        <c:crosses val="min"/>
        <c:crossBetween val="between"/>
      </c:valAx>
    </c:plotArea>
    <c:plotVisOnly val="0"/>
    <c:dispBlanksAs val="gap"/>
    <c:showDLblsOverMax val="1"/>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5894559730790802E-2"/>
          <c:y val="2.9612756264236904E-2"/>
          <c:w val="0.92652832305103761"/>
          <c:h val="0.94077448747152614"/>
        </c:manualLayout>
      </c:layout>
      <c:pieChart>
        <c:varyColors val="0"/>
        <c:ser>
          <c:idx val="0"/>
          <c:order val="0"/>
          <c:dPt>
            <c:idx val="0"/>
            <c:bubble3D val="0"/>
            <c:spPr>
              <a:solidFill>
                <a:srgbClr val="808080"/>
              </a:solidFill>
              <a:ln w="9525" algn="ctr">
                <a:solidFill>
                  <a:srgbClr val="808080"/>
                </a:solidFill>
                <a:prstDash val="solid"/>
              </a:ln>
            </c:spPr>
            <c:extLst>
              <c:ext xmlns:c16="http://schemas.microsoft.com/office/drawing/2014/chart" uri="{C3380CC4-5D6E-409C-BE32-E72D297353CC}">
                <c16:uniqueId val="{00000000-6E36-4EC2-881B-8B22557FBFD3}"/>
              </c:ext>
            </c:extLst>
          </c:dPt>
          <c:dPt>
            <c:idx val="1"/>
            <c:bubble3D val="0"/>
            <c:spPr>
              <a:solidFill>
                <a:srgbClr val="C0C0C0"/>
              </a:solidFill>
              <a:ln w="9525" algn="ctr">
                <a:solidFill>
                  <a:srgbClr val="C0C0C0"/>
                </a:solidFill>
                <a:prstDash val="solid"/>
              </a:ln>
            </c:spPr>
            <c:extLst>
              <c:ext xmlns:c16="http://schemas.microsoft.com/office/drawing/2014/chart" uri="{C3380CC4-5D6E-409C-BE32-E72D297353CC}">
                <c16:uniqueId val="{00000001-6E36-4EC2-881B-8B22557FBFD3}"/>
              </c:ext>
            </c:extLst>
          </c:dPt>
          <c:dPt>
            <c:idx val="2"/>
            <c:bubble3D val="0"/>
            <c:spPr>
              <a:solidFill>
                <a:srgbClr val="A5011A"/>
              </a:solidFill>
              <a:ln w="9525" algn="ctr">
                <a:solidFill>
                  <a:srgbClr val="BD2611"/>
                </a:solidFill>
                <a:prstDash val="solid"/>
              </a:ln>
            </c:spPr>
            <c:extLst>
              <c:ext xmlns:c16="http://schemas.microsoft.com/office/drawing/2014/chart" uri="{C3380CC4-5D6E-409C-BE32-E72D297353CC}">
                <c16:uniqueId val="{00000002-6E36-4EC2-881B-8B22557FBFD3}"/>
              </c:ext>
            </c:extLst>
          </c:dPt>
          <c:dPt>
            <c:idx val="3"/>
            <c:bubble3D val="0"/>
            <c:spPr>
              <a:solidFill>
                <a:srgbClr val="BD2611"/>
              </a:solidFill>
              <a:ln w="9525" algn="ctr">
                <a:solidFill>
                  <a:schemeClr val="tx1"/>
                </a:solidFill>
                <a:prstDash val="solid"/>
              </a:ln>
            </c:spPr>
            <c:extLst>
              <c:ext xmlns:c16="http://schemas.microsoft.com/office/drawing/2014/chart" uri="{C3380CC4-5D6E-409C-BE32-E72D297353CC}">
                <c16:uniqueId val="{00000003-6E36-4EC2-881B-8B22557FBFD3}"/>
              </c:ext>
            </c:extLst>
          </c:dPt>
          <c:dPt>
            <c:idx val="4"/>
            <c:bubble3D val="0"/>
            <c:spPr>
              <a:solidFill>
                <a:srgbClr val="770000"/>
              </a:solidFill>
              <a:ln w="9525" algn="ctr">
                <a:solidFill>
                  <a:srgbClr val="E63015"/>
                </a:solidFill>
                <a:prstDash val="solid"/>
              </a:ln>
            </c:spPr>
            <c:extLst>
              <c:ext xmlns:c16="http://schemas.microsoft.com/office/drawing/2014/chart" uri="{C3380CC4-5D6E-409C-BE32-E72D297353CC}">
                <c16:uniqueId val="{00000004-6E36-4EC2-881B-8B22557FBFD3}"/>
              </c:ext>
            </c:extLst>
          </c:dPt>
          <c:dPt>
            <c:idx val="5"/>
            <c:bubble3D val="0"/>
            <c:spPr>
              <a:solidFill>
                <a:srgbClr val="FF1111"/>
              </a:solidFill>
              <a:ln w="9525" algn="ctr">
                <a:solidFill>
                  <a:srgbClr val="FF1111"/>
                </a:solidFill>
                <a:prstDash val="solid"/>
              </a:ln>
            </c:spPr>
            <c:extLst>
              <c:ext xmlns:c16="http://schemas.microsoft.com/office/drawing/2014/chart" uri="{C3380CC4-5D6E-409C-BE32-E72D297353CC}">
                <c16:uniqueId val="{00000005-6E36-4EC2-881B-8B22557FBFD3}"/>
              </c:ext>
            </c:extLst>
          </c:dPt>
          <c:dPt>
            <c:idx val="6"/>
            <c:bubble3D val="0"/>
            <c:spPr>
              <a:solidFill>
                <a:srgbClr val="F3897A"/>
              </a:solidFill>
              <a:ln w="9525" algn="ctr">
                <a:solidFill>
                  <a:srgbClr val="E63015"/>
                </a:solidFill>
                <a:prstDash val="solid"/>
              </a:ln>
            </c:spPr>
            <c:extLst>
              <c:ext xmlns:c16="http://schemas.microsoft.com/office/drawing/2014/chart" uri="{C3380CC4-5D6E-409C-BE32-E72D297353CC}">
                <c16:uniqueId val="{00000006-6E36-4EC2-881B-8B22557FBFD3}"/>
              </c:ext>
            </c:extLst>
          </c:dPt>
          <c:dLbls>
            <c:dLbl>
              <c:idx val="0"/>
              <c:layout>
                <c:manualLayout>
                  <c:x val="3.0286034772854738E-2"/>
                  <c:y val="-0.18451025056947609"/>
                </c:manualLayout>
              </c:layout>
              <c:numFmt formatCode="#,##0&quot;%&quot;;&quot;-&quot;#,##0&quot;%&quot;"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E36-4EC2-881B-8B22557FBFD3}"/>
                </c:ext>
              </c:extLst>
            </c:dLbl>
            <c:dLbl>
              <c:idx val="2"/>
              <c:layout>
                <c:manualLayout>
                  <c:x val="0.15984296130117778"/>
                  <c:y val="-4.5558086560364463E-3"/>
                </c:manualLayout>
              </c:layout>
              <c:numFmt formatCode="#,##0&quot;%&quot;;&quot;-&quot;#,##0&quot;%&quot;"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6E36-4EC2-881B-8B22557FBFD3}"/>
                </c:ext>
              </c:extLst>
            </c:dLbl>
            <c:dLbl>
              <c:idx val="3"/>
              <c:layout>
                <c:manualLayout>
                  <c:x val="-2.4677509814918678E-2"/>
                  <c:y val="0.17824601366742596"/>
                </c:manualLayout>
              </c:layout>
              <c:numFmt formatCode="#,##0&quot;%&quot;;&quot;-&quot;#,##0&quot;%&quot;"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6E36-4EC2-881B-8B22557FBFD3}"/>
                </c:ext>
              </c:extLst>
            </c:dLbl>
            <c:dLbl>
              <c:idx val="4"/>
              <c:layout>
                <c:manualLayout>
                  <c:x val="-0.15872125630959058"/>
                  <c:y val="-1.082004555808656E-2"/>
                </c:manualLayout>
              </c:layout>
              <c:numFmt formatCode="#,##0&quot;%&quot;;&quot;-&quot;#,##0&quot;%&quot;"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E36-4EC2-881B-8B22557FBFD3}"/>
                </c:ext>
              </c:extLst>
            </c:dLbl>
            <c:dLbl>
              <c:idx val="5"/>
              <c:layout>
                <c:manualLayout>
                  <c:x val="-6.0011217049915869E-2"/>
                  <c:y val="-0.16230068337129841"/>
                </c:manualLayout>
              </c:layout>
              <c:numFmt formatCode="#,##0&quot;%&quot;;&quot;-&quot;#,##0&quot;%&quot;" sourceLinked="0"/>
              <c:spPr>
                <a:noFill/>
                <a:ln>
                  <a:noFill/>
                </a:ln>
              </c:spPr>
              <c:txPr>
                <a:bodyPr wrap="none"/>
                <a:lstStyle/>
                <a:p>
                  <a:pPr>
                    <a:defRPr sz="1400" kern="1200">
                      <a:solidFill>
                        <a:schemeClr val="bg1"/>
                      </a:solidFill>
                      <a:latin typeface="+mn-lt"/>
                      <a:ea typeface="+mn-ea"/>
                      <a:cs typeface="+mn-cs"/>
                    </a:defRPr>
                  </a:pPr>
                  <a:endParaRPr lang="es-UY"/>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6E36-4EC2-881B-8B22557FBFD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val>
            <c:numRef>
              <c:f>Sheet1!$A$1:$A$7</c:f>
              <c:numCache>
                <c:formatCode>General</c:formatCode>
                <c:ptCount val="7"/>
                <c:pt idx="0">
                  <c:v>-5.3353046264498509</c:v>
                </c:pt>
                <c:pt idx="1">
                  <c:v>-2.2760116181058381</c:v>
                </c:pt>
                <c:pt idx="2">
                  <c:v>-34.289737897182789</c:v>
                </c:pt>
                <c:pt idx="3">
                  <c:v>-20.550499471319171</c:v>
                </c:pt>
                <c:pt idx="4">
                  <c:v>-26.936137311997456</c:v>
                </c:pt>
                <c:pt idx="5">
                  <c:v>-9.712224112204721</c:v>
                </c:pt>
                <c:pt idx="6">
                  <c:v>-0.90008496274015093</c:v>
                </c:pt>
              </c:numCache>
            </c:numRef>
          </c:val>
          <c:extLst>
            <c:ext xmlns:c16="http://schemas.microsoft.com/office/drawing/2014/chart" uri="{C3380CC4-5D6E-409C-BE32-E72D297353CC}">
              <c16:uniqueId val="{00000007-6E36-4EC2-881B-8B22557FBFD3}"/>
            </c:ext>
          </c:extLst>
        </c:ser>
        <c:dLbls>
          <c:showLegendKey val="0"/>
          <c:showVal val="0"/>
          <c:showCatName val="0"/>
          <c:showSerName val="0"/>
          <c:showPercent val="0"/>
          <c:showBubbleSize val="0"/>
          <c:showLeaderLines val="1"/>
        </c:dLbls>
        <c:firstSliceAng val="0"/>
      </c:pieChart>
    </c:plotArea>
    <c:plotVisOnly val="0"/>
    <c:dispBlanksAs val="gap"/>
    <c:showDLblsOverMax val="1"/>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s-UY"/>
          </a:p>
        </p:txBody>
      </p:sp>
      <p:sp>
        <p:nvSpPr>
          <p:cNvPr id="3" name="2 Marcador de fecha"/>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fld id="{8F2C45C8-A508-4456-9ACD-731120C8EB94}" type="datetimeFigureOut">
              <a:rPr lang="es-UY" smtClean="0"/>
              <a:t>31/10/2023</a:t>
            </a:fld>
            <a:endParaRPr lang="es-UY"/>
          </a:p>
        </p:txBody>
      </p:sp>
      <p:sp>
        <p:nvSpPr>
          <p:cNvPr id="4" name="3 Marcador de pie de página"/>
          <p:cNvSpPr>
            <a:spLocks noGrp="1"/>
          </p:cNvSpPr>
          <p:nvPr>
            <p:ph type="ftr" sz="quarter" idx="2"/>
          </p:nvPr>
        </p:nvSpPr>
        <p:spPr>
          <a:xfrm>
            <a:off x="1" y="9428583"/>
            <a:ext cx="2945659" cy="496332"/>
          </a:xfrm>
          <a:prstGeom prst="rect">
            <a:avLst/>
          </a:prstGeom>
        </p:spPr>
        <p:txBody>
          <a:bodyPr vert="horz" lIns="91440" tIns="45720" rIns="91440" bIns="45720" rtlCol="0" anchor="b"/>
          <a:lstStyle>
            <a:lvl1pPr algn="l">
              <a:defRPr sz="1200"/>
            </a:lvl1pPr>
          </a:lstStyle>
          <a:p>
            <a:endParaRPr lang="es-UY"/>
          </a:p>
        </p:txBody>
      </p:sp>
      <p:sp>
        <p:nvSpPr>
          <p:cNvPr id="5" name="4 Marcador de número de diapositiva"/>
          <p:cNvSpPr>
            <a:spLocks noGrp="1"/>
          </p:cNvSpPr>
          <p:nvPr>
            <p:ph type="sldNum" sz="quarter" idx="3"/>
          </p:nvPr>
        </p:nvSpPr>
        <p:spPr>
          <a:xfrm>
            <a:off x="3850444" y="9428583"/>
            <a:ext cx="2945659" cy="496332"/>
          </a:xfrm>
          <a:prstGeom prst="rect">
            <a:avLst/>
          </a:prstGeom>
        </p:spPr>
        <p:txBody>
          <a:bodyPr vert="horz" lIns="91440" tIns="45720" rIns="91440" bIns="45720" rtlCol="0" anchor="b"/>
          <a:lstStyle>
            <a:lvl1pPr algn="r">
              <a:defRPr sz="1200"/>
            </a:lvl1pPr>
          </a:lstStyle>
          <a:p>
            <a:fld id="{7C317432-D8A3-42DB-AC84-28E7A5D02D06}" type="slidenum">
              <a:rPr lang="es-UY" smtClean="0"/>
              <a:t>‹Nº›</a:t>
            </a:fld>
            <a:endParaRPr lang="es-UY"/>
          </a:p>
        </p:txBody>
      </p:sp>
    </p:spTree>
    <p:extLst>
      <p:ext uri="{BB962C8B-B14F-4D97-AF65-F5344CB8AC3E}">
        <p14:creationId xmlns:p14="http://schemas.microsoft.com/office/powerpoint/2010/main" val="9930184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s-UY"/>
          </a:p>
        </p:txBody>
      </p:sp>
      <p:sp>
        <p:nvSpPr>
          <p:cNvPr id="3" name="2 Marcador de fecha"/>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916372E0-7583-4D30-9C26-2F786A9D419E}" type="datetimeFigureOut">
              <a:rPr lang="es-UY" smtClean="0"/>
              <a:t>31/10/2023</a:t>
            </a:fld>
            <a:endParaRPr lang="es-UY"/>
          </a:p>
        </p:txBody>
      </p:sp>
      <p:sp>
        <p:nvSpPr>
          <p:cNvPr id="4" name="3 Marcador de imagen de diapositiva"/>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s-UY"/>
          </a:p>
        </p:txBody>
      </p:sp>
      <p:sp>
        <p:nvSpPr>
          <p:cNvPr id="5" name="4 Marcador de notas"/>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pie de página"/>
          <p:cNvSpPr>
            <a:spLocks noGrp="1"/>
          </p:cNvSpPr>
          <p:nvPr>
            <p:ph type="ftr" sz="quarter" idx="4"/>
          </p:nvPr>
        </p:nvSpPr>
        <p:spPr>
          <a:xfrm>
            <a:off x="1" y="9428583"/>
            <a:ext cx="2945659" cy="496332"/>
          </a:xfrm>
          <a:prstGeom prst="rect">
            <a:avLst/>
          </a:prstGeom>
        </p:spPr>
        <p:txBody>
          <a:bodyPr vert="horz" lIns="91440" tIns="45720" rIns="91440" bIns="45720" rtlCol="0" anchor="b"/>
          <a:lstStyle>
            <a:lvl1pPr algn="l">
              <a:defRPr sz="1200"/>
            </a:lvl1pPr>
          </a:lstStyle>
          <a:p>
            <a:endParaRPr lang="es-UY"/>
          </a:p>
        </p:txBody>
      </p:sp>
      <p:sp>
        <p:nvSpPr>
          <p:cNvPr id="7" name="6 Marcador de número de diapositiva"/>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228B5F02-2DB2-4A2B-9418-45C49F24F799}" type="slidenum">
              <a:rPr lang="es-UY" smtClean="0"/>
              <a:t>‹Nº›</a:t>
            </a:fld>
            <a:endParaRPr lang="es-UY"/>
          </a:p>
        </p:txBody>
      </p:sp>
    </p:spTree>
    <p:extLst>
      <p:ext uri="{BB962C8B-B14F-4D97-AF65-F5344CB8AC3E}">
        <p14:creationId xmlns:p14="http://schemas.microsoft.com/office/powerpoint/2010/main" val="3182209390"/>
      </p:ext>
    </p:extLst>
  </p:cSld>
  <p:clrMap bg1="lt1" tx1="dk1" bg2="lt2" tx2="dk2" accent1="accent1" accent2="accent2" accent3="accent3" accent4="accent4" accent5="accent5" accent6="accent6" hlink="hlink" folHlink="folHlink"/>
  <p:notesStyle>
    <a:lvl1pPr marL="0" algn="l" defTabSz="694322" rtl="0" eaLnBrk="1" latinLnBrk="0" hangingPunct="1">
      <a:defRPr sz="1200" kern="1200">
        <a:solidFill>
          <a:schemeClr val="tx1"/>
        </a:solidFill>
        <a:latin typeface="+mn-lt"/>
        <a:ea typeface="+mn-ea"/>
        <a:cs typeface="+mn-cs"/>
      </a:defRPr>
    </a:lvl1pPr>
    <a:lvl2pPr marL="347147" algn="l" defTabSz="694322" rtl="0" eaLnBrk="1" latinLnBrk="0" hangingPunct="1">
      <a:defRPr sz="1200" kern="1200">
        <a:solidFill>
          <a:schemeClr val="tx1"/>
        </a:solidFill>
        <a:latin typeface="+mn-lt"/>
        <a:ea typeface="+mn-ea"/>
        <a:cs typeface="+mn-cs"/>
      </a:defRPr>
    </a:lvl2pPr>
    <a:lvl3pPr marL="694322" algn="l" defTabSz="694322" rtl="0" eaLnBrk="1" latinLnBrk="0" hangingPunct="1">
      <a:defRPr sz="1200" kern="1200">
        <a:solidFill>
          <a:schemeClr val="tx1"/>
        </a:solidFill>
        <a:latin typeface="+mn-lt"/>
        <a:ea typeface="+mn-ea"/>
        <a:cs typeface="+mn-cs"/>
      </a:defRPr>
    </a:lvl3pPr>
    <a:lvl4pPr marL="1041505" algn="l" defTabSz="694322" rtl="0" eaLnBrk="1" latinLnBrk="0" hangingPunct="1">
      <a:defRPr sz="1200" kern="1200">
        <a:solidFill>
          <a:schemeClr val="tx1"/>
        </a:solidFill>
        <a:latin typeface="+mn-lt"/>
        <a:ea typeface="+mn-ea"/>
        <a:cs typeface="+mn-cs"/>
      </a:defRPr>
    </a:lvl4pPr>
    <a:lvl5pPr marL="1388670" algn="l" defTabSz="694322" rtl="0" eaLnBrk="1" latinLnBrk="0" hangingPunct="1">
      <a:defRPr sz="1200" kern="1200">
        <a:solidFill>
          <a:schemeClr val="tx1"/>
        </a:solidFill>
        <a:latin typeface="+mn-lt"/>
        <a:ea typeface="+mn-ea"/>
        <a:cs typeface="+mn-cs"/>
      </a:defRPr>
    </a:lvl5pPr>
    <a:lvl6pPr marL="1735861" algn="l" defTabSz="694322" rtl="0" eaLnBrk="1" latinLnBrk="0" hangingPunct="1">
      <a:defRPr sz="1200" kern="1200">
        <a:solidFill>
          <a:schemeClr val="tx1"/>
        </a:solidFill>
        <a:latin typeface="+mn-lt"/>
        <a:ea typeface="+mn-ea"/>
        <a:cs typeface="+mn-cs"/>
      </a:defRPr>
    </a:lvl6pPr>
    <a:lvl7pPr marL="2082991" algn="l" defTabSz="694322" rtl="0" eaLnBrk="1" latinLnBrk="0" hangingPunct="1">
      <a:defRPr sz="1200" kern="1200">
        <a:solidFill>
          <a:schemeClr val="tx1"/>
        </a:solidFill>
        <a:latin typeface="+mn-lt"/>
        <a:ea typeface="+mn-ea"/>
        <a:cs typeface="+mn-cs"/>
      </a:defRPr>
    </a:lvl7pPr>
    <a:lvl8pPr marL="2430190" algn="l" defTabSz="694322" rtl="0" eaLnBrk="1" latinLnBrk="0" hangingPunct="1">
      <a:defRPr sz="1200" kern="1200">
        <a:solidFill>
          <a:schemeClr val="tx1"/>
        </a:solidFill>
        <a:latin typeface="+mn-lt"/>
        <a:ea typeface="+mn-ea"/>
        <a:cs typeface="+mn-cs"/>
      </a:defRPr>
    </a:lvl8pPr>
    <a:lvl9pPr marL="2777367" algn="l" defTabSz="69432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UY" dirty="0"/>
              <a:t>Actualizar </a:t>
            </a:r>
          </a:p>
        </p:txBody>
      </p:sp>
      <p:sp>
        <p:nvSpPr>
          <p:cNvPr id="4" name="Marcador de número de diapositiva 3"/>
          <p:cNvSpPr>
            <a:spLocks noGrp="1"/>
          </p:cNvSpPr>
          <p:nvPr>
            <p:ph type="sldNum" sz="quarter" idx="10"/>
          </p:nvPr>
        </p:nvSpPr>
        <p:spPr/>
        <p:txBody>
          <a:bodyPr/>
          <a:lstStyle/>
          <a:p>
            <a:fld id="{228B5F02-2DB2-4A2B-9418-45C49F24F799}" type="slidenum">
              <a:rPr lang="es-UY" smtClean="0"/>
              <a:t>2</a:t>
            </a:fld>
            <a:endParaRPr lang="es-UY"/>
          </a:p>
        </p:txBody>
      </p:sp>
    </p:spTree>
    <p:extLst>
      <p:ext uri="{BB962C8B-B14F-4D97-AF65-F5344CB8AC3E}">
        <p14:creationId xmlns:p14="http://schemas.microsoft.com/office/powerpoint/2010/main" val="2510346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3</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06738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UY" dirty="0"/>
              <a:t>Recuadrar</a:t>
            </a:r>
            <a:r>
              <a:rPr lang="es-UY" baseline="0" dirty="0"/>
              <a:t> mercados regulares </a:t>
            </a:r>
          </a:p>
          <a:p>
            <a:endParaRPr lang="es-UY" baseline="0" dirty="0"/>
          </a:p>
        </p:txBody>
      </p:sp>
      <p:sp>
        <p:nvSpPr>
          <p:cNvPr id="4" name="Marcador de número de diapositiva 3"/>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7</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61882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8</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58372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16</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86148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17</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82309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10"/>
          </p:nvPr>
        </p:nvSpPr>
        <p:spPr/>
        <p:txBody>
          <a:bodyPr/>
          <a:lstStyle/>
          <a:p>
            <a:pPr marL="0" marR="0" lvl="0" indent="0" algn="r" defTabSz="756447" rtl="0" eaLnBrk="1" fontAlgn="auto" latinLnBrk="0" hangingPunct="1">
              <a:lnSpc>
                <a:spcPct val="100000"/>
              </a:lnSpc>
              <a:spcBef>
                <a:spcPts val="0"/>
              </a:spcBef>
              <a:spcAft>
                <a:spcPts val="0"/>
              </a:spcAft>
              <a:buClrTx/>
              <a:buSzTx/>
              <a:buFontTx/>
              <a:buNone/>
              <a:tabLst/>
              <a:defRPr/>
            </a:pPr>
            <a:fld id="{228B5F02-2DB2-4A2B-9418-45C49F24F799}" type="slidenum">
              <a:rPr kumimoji="0" lang="es-UY"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56447" rtl="0" eaLnBrk="1" fontAlgn="auto" latinLnBrk="0" hangingPunct="1">
                <a:lnSpc>
                  <a:spcPct val="100000"/>
                </a:lnSpc>
                <a:spcBef>
                  <a:spcPts val="0"/>
                </a:spcBef>
                <a:spcAft>
                  <a:spcPts val="0"/>
                </a:spcAft>
                <a:buClrTx/>
                <a:buSzTx/>
                <a:buFontTx/>
                <a:buNone/>
                <a:tabLst/>
                <a:defRPr/>
              </a:pPr>
              <a:t>19</a:t>
            </a:fld>
            <a:endParaRPr kumimoji="0" lang="es-UY"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86148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a:xfrm>
            <a:off x="177255" y="6941959"/>
            <a:ext cx="2996089" cy="398764"/>
          </a:xfrm>
        </p:spPr>
        <p:txBody>
          <a:bodyPr/>
          <a:lstStyle/>
          <a:p>
            <a:r>
              <a:rPr lang="es-UY" dirty="0"/>
              <a:t>09/09/2021</a:t>
            </a:r>
          </a:p>
        </p:txBody>
      </p:sp>
      <p:sp>
        <p:nvSpPr>
          <p:cNvPr id="5" name="Marcador de pie de página 4"/>
          <p:cNvSpPr>
            <a:spLocks noGrp="1"/>
          </p:cNvSpPr>
          <p:nvPr>
            <p:ph type="ftr" sz="quarter" idx="11"/>
          </p:nvPr>
        </p:nvSpPr>
        <p:spPr/>
        <p:txBody>
          <a:bodyPr/>
          <a:lstStyle>
            <a:lvl1pPr>
              <a:defRPr/>
            </a:lvl1pPr>
          </a:lstStyle>
          <a:p>
            <a:r>
              <a:rPr lang="pt-BR" dirty="0"/>
              <a:t>Marzo 2023</a:t>
            </a:r>
            <a:endParaRPr lang="es-UY" dirty="0"/>
          </a:p>
        </p:txBody>
      </p:sp>
      <p:sp>
        <p:nvSpPr>
          <p:cNvPr id="6" name="Marcador de número de diapositiva 5"/>
          <p:cNvSpPr>
            <a:spLocks noGrp="1"/>
          </p:cNvSpPr>
          <p:nvPr>
            <p:ph type="sldNum" sz="quarter" idx="12"/>
          </p:nvPr>
        </p:nvSpPr>
        <p:spPr>
          <a:xfrm>
            <a:off x="10186367" y="124990"/>
            <a:ext cx="2996089" cy="398764"/>
          </a:xfrm>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1717527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917207" y="398765"/>
            <a:ext cx="11485007" cy="1447687"/>
          </a:xfrm>
        </p:spPr>
        <p:txBody>
          <a:bodyPr/>
          <a:lstStyle/>
          <a:p>
            <a:r>
              <a:rPr lang="es-ES"/>
              <a:t>Haga clic para modificar el estilo de título del patrón</a:t>
            </a:r>
            <a:endParaRPr lang="es-UY"/>
          </a:p>
        </p:txBody>
      </p:sp>
      <p:sp>
        <p:nvSpPr>
          <p:cNvPr id="3" name="Marcador de texto 2"/>
          <p:cNvSpPr>
            <a:spLocks noGrp="1"/>
          </p:cNvSpPr>
          <p:nvPr>
            <p:ph type="body" idx="1"/>
          </p:nvPr>
        </p:nvSpPr>
        <p:spPr>
          <a:xfrm>
            <a:off x="917208" y="1836049"/>
            <a:ext cx="5633270" cy="899819"/>
          </a:xfrm>
        </p:spPr>
        <p:txBody>
          <a:bodyPr anchor="b"/>
          <a:lstStyle>
            <a:lvl1pPr marL="0" indent="0">
              <a:buNone/>
              <a:defRPr sz="2621" b="1"/>
            </a:lvl1pPr>
            <a:lvl2pPr marL="499271" indent="0">
              <a:buNone/>
              <a:defRPr sz="2184" b="1"/>
            </a:lvl2pPr>
            <a:lvl3pPr marL="998543" indent="0">
              <a:buNone/>
              <a:defRPr sz="1966" b="1"/>
            </a:lvl3pPr>
            <a:lvl4pPr marL="1497814" indent="0">
              <a:buNone/>
              <a:defRPr sz="1747" b="1"/>
            </a:lvl4pPr>
            <a:lvl5pPr marL="1997086" indent="0">
              <a:buNone/>
              <a:defRPr sz="1747" b="1"/>
            </a:lvl5pPr>
            <a:lvl6pPr marL="2496358" indent="0">
              <a:buNone/>
              <a:defRPr sz="1747" b="1"/>
            </a:lvl6pPr>
            <a:lvl7pPr marL="2995629" indent="0">
              <a:buNone/>
              <a:defRPr sz="1747" b="1"/>
            </a:lvl7pPr>
            <a:lvl8pPr marL="3494901" indent="0">
              <a:buNone/>
              <a:defRPr sz="1747" b="1"/>
            </a:lvl8pPr>
            <a:lvl9pPr marL="3994172" indent="0">
              <a:buNone/>
              <a:defRPr sz="1747" b="1"/>
            </a:lvl9pPr>
          </a:lstStyle>
          <a:p>
            <a:pPr lvl="0"/>
            <a:r>
              <a:rPr lang="es-ES"/>
              <a:t>Editar el estilo de texto del patrón</a:t>
            </a:r>
          </a:p>
        </p:txBody>
      </p:sp>
      <p:sp>
        <p:nvSpPr>
          <p:cNvPr id="4" name="Marcador de contenido 3"/>
          <p:cNvSpPr>
            <a:spLocks noGrp="1"/>
          </p:cNvSpPr>
          <p:nvPr>
            <p:ph sz="half" idx="2"/>
          </p:nvPr>
        </p:nvSpPr>
        <p:spPr>
          <a:xfrm>
            <a:off x="917208" y="2735866"/>
            <a:ext cx="5633270" cy="402404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Marcador de texto 4"/>
          <p:cNvSpPr>
            <a:spLocks noGrp="1"/>
          </p:cNvSpPr>
          <p:nvPr>
            <p:ph type="body" sz="quarter" idx="3"/>
          </p:nvPr>
        </p:nvSpPr>
        <p:spPr>
          <a:xfrm>
            <a:off x="6741201" y="1836049"/>
            <a:ext cx="5661013" cy="899819"/>
          </a:xfrm>
        </p:spPr>
        <p:txBody>
          <a:bodyPr anchor="b"/>
          <a:lstStyle>
            <a:lvl1pPr marL="0" indent="0">
              <a:buNone/>
              <a:defRPr sz="2621" b="1"/>
            </a:lvl1pPr>
            <a:lvl2pPr marL="499271" indent="0">
              <a:buNone/>
              <a:defRPr sz="2184" b="1"/>
            </a:lvl2pPr>
            <a:lvl3pPr marL="998543" indent="0">
              <a:buNone/>
              <a:defRPr sz="1966" b="1"/>
            </a:lvl3pPr>
            <a:lvl4pPr marL="1497814" indent="0">
              <a:buNone/>
              <a:defRPr sz="1747" b="1"/>
            </a:lvl4pPr>
            <a:lvl5pPr marL="1997086" indent="0">
              <a:buNone/>
              <a:defRPr sz="1747" b="1"/>
            </a:lvl5pPr>
            <a:lvl6pPr marL="2496358" indent="0">
              <a:buNone/>
              <a:defRPr sz="1747" b="1"/>
            </a:lvl6pPr>
            <a:lvl7pPr marL="2995629" indent="0">
              <a:buNone/>
              <a:defRPr sz="1747" b="1"/>
            </a:lvl7pPr>
            <a:lvl8pPr marL="3494901" indent="0">
              <a:buNone/>
              <a:defRPr sz="1747" b="1"/>
            </a:lvl8pPr>
            <a:lvl9pPr marL="3994172" indent="0">
              <a:buNone/>
              <a:defRPr sz="1747" b="1"/>
            </a:lvl9pPr>
          </a:lstStyle>
          <a:p>
            <a:pPr lvl="0"/>
            <a:r>
              <a:rPr lang="es-ES"/>
              <a:t>Editar el estilo de texto del patrón</a:t>
            </a:r>
          </a:p>
        </p:txBody>
      </p:sp>
      <p:sp>
        <p:nvSpPr>
          <p:cNvPr id="6" name="Marcador de contenido 5"/>
          <p:cNvSpPr>
            <a:spLocks noGrp="1"/>
          </p:cNvSpPr>
          <p:nvPr>
            <p:ph sz="quarter" idx="4"/>
          </p:nvPr>
        </p:nvSpPr>
        <p:spPr>
          <a:xfrm>
            <a:off x="6741201" y="2735866"/>
            <a:ext cx="5661013" cy="402404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7" name="Marcador de fecha 6"/>
          <p:cNvSpPr>
            <a:spLocks noGrp="1"/>
          </p:cNvSpPr>
          <p:nvPr>
            <p:ph type="dt" sz="half" idx="10"/>
          </p:nvPr>
        </p:nvSpPr>
        <p:spPr/>
        <p:txBody>
          <a:bodyPr/>
          <a:lstStyle/>
          <a:p>
            <a:pPr defTabSz="998616">
              <a:defRPr/>
            </a:pPr>
            <a:r>
              <a:rPr lang="es-UY">
                <a:solidFill>
                  <a:prstClr val="black">
                    <a:tint val="75000"/>
                  </a:prstClr>
                </a:solidFill>
              </a:rPr>
              <a:t>29 de mayo de 2023</a:t>
            </a:r>
          </a:p>
        </p:txBody>
      </p:sp>
      <p:sp>
        <p:nvSpPr>
          <p:cNvPr id="8" name="Marcador de pie de página 7"/>
          <p:cNvSpPr>
            <a:spLocks noGrp="1"/>
          </p:cNvSpPr>
          <p:nvPr>
            <p:ph type="ftr" sz="quarter" idx="11"/>
          </p:nvPr>
        </p:nvSpPr>
        <p:spPr/>
        <p:txBody>
          <a:body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9" name="Marcador de número de diapositiva 8"/>
          <p:cNvSpPr>
            <a:spLocks noGrp="1"/>
          </p:cNvSpPr>
          <p:nvPr>
            <p:ph type="sldNum" sz="quarter" idx="12"/>
          </p:nvPr>
        </p:nvSpPr>
        <p:spPr/>
        <p:txBody>
          <a:body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751733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fecha 2"/>
          <p:cNvSpPr>
            <a:spLocks noGrp="1"/>
          </p:cNvSpPr>
          <p:nvPr>
            <p:ph type="dt" sz="half" idx="10"/>
          </p:nvPr>
        </p:nvSpPr>
        <p:spPr/>
        <p:txBody>
          <a:bodyPr/>
          <a:lstStyle/>
          <a:p>
            <a:pPr defTabSz="998616">
              <a:defRPr/>
            </a:pPr>
            <a:r>
              <a:rPr lang="es-UY">
                <a:solidFill>
                  <a:prstClr val="black">
                    <a:tint val="75000"/>
                  </a:prstClr>
                </a:solidFill>
              </a:rPr>
              <a:t>29 de mayo de 2023</a:t>
            </a:r>
          </a:p>
        </p:txBody>
      </p:sp>
      <p:sp>
        <p:nvSpPr>
          <p:cNvPr id="4" name="Marcador de pie de página 3"/>
          <p:cNvSpPr>
            <a:spLocks noGrp="1"/>
          </p:cNvSpPr>
          <p:nvPr>
            <p:ph type="ftr" sz="quarter" idx="11"/>
          </p:nvPr>
        </p:nvSpPr>
        <p:spPr/>
        <p:txBody>
          <a:body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5" name="Marcador de número de diapositiva 4"/>
          <p:cNvSpPr>
            <a:spLocks noGrp="1"/>
          </p:cNvSpPr>
          <p:nvPr>
            <p:ph type="sldNum" sz="quarter" idx="12"/>
          </p:nvPr>
        </p:nvSpPr>
        <p:spPr/>
        <p:txBody>
          <a:body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878600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pPr defTabSz="998616">
              <a:defRPr/>
            </a:pPr>
            <a:r>
              <a:rPr lang="es-UY">
                <a:solidFill>
                  <a:prstClr val="black">
                    <a:tint val="75000"/>
                  </a:prstClr>
                </a:solidFill>
              </a:rPr>
              <a:t>29 de mayo de 2023</a:t>
            </a:r>
          </a:p>
        </p:txBody>
      </p:sp>
      <p:sp>
        <p:nvSpPr>
          <p:cNvPr id="3" name="Marcador de pie de página 2"/>
          <p:cNvSpPr>
            <a:spLocks noGrp="1"/>
          </p:cNvSpPr>
          <p:nvPr>
            <p:ph type="ftr" sz="quarter" idx="11"/>
          </p:nvPr>
        </p:nvSpPr>
        <p:spPr/>
        <p:txBody>
          <a:body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4" name="Marcador de número de diapositiva 3"/>
          <p:cNvSpPr>
            <a:spLocks noGrp="1"/>
          </p:cNvSpPr>
          <p:nvPr>
            <p:ph type="sldNum" sz="quarter" idx="12"/>
          </p:nvPr>
        </p:nvSpPr>
        <p:spPr/>
        <p:txBody>
          <a:body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3784333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917208" y="499322"/>
            <a:ext cx="4294740" cy="1747626"/>
          </a:xfrm>
        </p:spPr>
        <p:txBody>
          <a:bodyPr anchor="b"/>
          <a:lstStyle>
            <a:lvl1pPr>
              <a:defRPr sz="3495"/>
            </a:lvl1pPr>
          </a:lstStyle>
          <a:p>
            <a:r>
              <a:rPr lang="es-ES"/>
              <a:t>Haga clic para modificar el estilo de título del patrón</a:t>
            </a:r>
            <a:endParaRPr lang="es-UY"/>
          </a:p>
        </p:txBody>
      </p:sp>
      <p:sp>
        <p:nvSpPr>
          <p:cNvPr id="3" name="Marcador de contenido 2"/>
          <p:cNvSpPr>
            <a:spLocks noGrp="1"/>
          </p:cNvSpPr>
          <p:nvPr>
            <p:ph idx="1"/>
          </p:nvPr>
        </p:nvSpPr>
        <p:spPr>
          <a:xfrm>
            <a:off x="5661013" y="1078398"/>
            <a:ext cx="6741200" cy="5322630"/>
          </a:xfrm>
        </p:spPr>
        <p:txBody>
          <a:bodyPr/>
          <a:lstStyle>
            <a:lvl1pPr>
              <a:defRPr sz="3495"/>
            </a:lvl1pPr>
            <a:lvl2pPr>
              <a:defRPr sz="3058"/>
            </a:lvl2pPr>
            <a:lvl3pPr>
              <a:defRPr sz="2621"/>
            </a:lvl3pPr>
            <a:lvl4pPr>
              <a:defRPr sz="2184"/>
            </a:lvl4pPr>
            <a:lvl5pPr>
              <a:defRPr sz="2184"/>
            </a:lvl5pPr>
            <a:lvl6pPr>
              <a:defRPr sz="2184"/>
            </a:lvl6pPr>
            <a:lvl7pPr>
              <a:defRPr sz="2184"/>
            </a:lvl7pPr>
            <a:lvl8pPr>
              <a:defRPr sz="2184"/>
            </a:lvl8pPr>
            <a:lvl9pPr>
              <a:defRPr sz="2184"/>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texto 3"/>
          <p:cNvSpPr>
            <a:spLocks noGrp="1"/>
          </p:cNvSpPr>
          <p:nvPr>
            <p:ph type="body" sz="half" idx="2"/>
          </p:nvPr>
        </p:nvSpPr>
        <p:spPr>
          <a:xfrm>
            <a:off x="917208" y="2246948"/>
            <a:ext cx="4294740" cy="4162748"/>
          </a:xfrm>
        </p:spPr>
        <p:txBody>
          <a:bodyPr/>
          <a:lstStyle>
            <a:lvl1pPr marL="0" indent="0">
              <a:buNone/>
              <a:defRPr sz="1747"/>
            </a:lvl1pPr>
            <a:lvl2pPr marL="499271" indent="0">
              <a:buNone/>
              <a:defRPr sz="1529"/>
            </a:lvl2pPr>
            <a:lvl3pPr marL="998543" indent="0">
              <a:buNone/>
              <a:defRPr sz="1311"/>
            </a:lvl3pPr>
            <a:lvl4pPr marL="1497814" indent="0">
              <a:buNone/>
              <a:defRPr sz="1092"/>
            </a:lvl4pPr>
            <a:lvl5pPr marL="1997086" indent="0">
              <a:buNone/>
              <a:defRPr sz="1092"/>
            </a:lvl5pPr>
            <a:lvl6pPr marL="2496358" indent="0">
              <a:buNone/>
              <a:defRPr sz="1092"/>
            </a:lvl6pPr>
            <a:lvl7pPr marL="2995629" indent="0">
              <a:buNone/>
              <a:defRPr sz="1092"/>
            </a:lvl7pPr>
            <a:lvl8pPr marL="3494901" indent="0">
              <a:buNone/>
              <a:defRPr sz="1092"/>
            </a:lvl8pPr>
            <a:lvl9pPr marL="3994172" indent="0">
              <a:buNone/>
              <a:defRPr sz="1092"/>
            </a:lvl9pPr>
          </a:lstStyle>
          <a:p>
            <a:pPr lvl="0"/>
            <a:r>
              <a:rPr lang="es-ES"/>
              <a:t>Editar el estilo de texto del patrón</a:t>
            </a:r>
          </a:p>
        </p:txBody>
      </p:sp>
      <p:sp>
        <p:nvSpPr>
          <p:cNvPr id="5" name="Marcador de fecha 4"/>
          <p:cNvSpPr>
            <a:spLocks noGrp="1"/>
          </p:cNvSpPr>
          <p:nvPr>
            <p:ph type="dt" sz="half" idx="10"/>
          </p:nvPr>
        </p:nvSpPr>
        <p:spPr/>
        <p:txBody>
          <a:bodyPr/>
          <a:lstStyle/>
          <a:p>
            <a:pPr defTabSz="998616">
              <a:defRPr/>
            </a:pPr>
            <a:r>
              <a:rPr lang="es-UY">
                <a:solidFill>
                  <a:prstClr val="black">
                    <a:tint val="75000"/>
                  </a:prstClr>
                </a:solidFill>
              </a:rPr>
              <a:t>29 de mayo de 2023</a:t>
            </a:r>
          </a:p>
        </p:txBody>
      </p:sp>
      <p:sp>
        <p:nvSpPr>
          <p:cNvPr id="6" name="Marcador de pie de página 5"/>
          <p:cNvSpPr>
            <a:spLocks noGrp="1"/>
          </p:cNvSpPr>
          <p:nvPr>
            <p:ph type="ftr" sz="quarter" idx="11"/>
          </p:nvPr>
        </p:nvSpPr>
        <p:spPr/>
        <p:txBody>
          <a:body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7" name="Marcador de número de diapositiva 6"/>
          <p:cNvSpPr>
            <a:spLocks noGrp="1"/>
          </p:cNvSpPr>
          <p:nvPr>
            <p:ph type="sldNum" sz="quarter" idx="12"/>
          </p:nvPr>
        </p:nvSpPr>
        <p:spPr/>
        <p:txBody>
          <a:body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27830907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917208" y="499322"/>
            <a:ext cx="4294740" cy="1747626"/>
          </a:xfrm>
        </p:spPr>
        <p:txBody>
          <a:bodyPr anchor="b"/>
          <a:lstStyle>
            <a:lvl1pPr>
              <a:defRPr sz="3495"/>
            </a:lvl1pPr>
          </a:lstStyle>
          <a:p>
            <a:r>
              <a:rPr lang="es-ES"/>
              <a:t>Haga clic para modificar el estilo de título del patrón</a:t>
            </a:r>
            <a:endParaRPr lang="es-UY"/>
          </a:p>
        </p:txBody>
      </p:sp>
      <p:sp>
        <p:nvSpPr>
          <p:cNvPr id="3" name="Marcador de posición de imagen 2"/>
          <p:cNvSpPr>
            <a:spLocks noGrp="1"/>
          </p:cNvSpPr>
          <p:nvPr>
            <p:ph type="pic" idx="1"/>
          </p:nvPr>
        </p:nvSpPr>
        <p:spPr>
          <a:xfrm>
            <a:off x="5661013" y="1078398"/>
            <a:ext cx="6741200" cy="5322630"/>
          </a:xfrm>
        </p:spPr>
        <p:txBody>
          <a:bodyPr/>
          <a:lstStyle>
            <a:lvl1pPr marL="0" indent="0">
              <a:buNone/>
              <a:defRPr sz="3495"/>
            </a:lvl1pPr>
            <a:lvl2pPr marL="499271" indent="0">
              <a:buNone/>
              <a:defRPr sz="3058"/>
            </a:lvl2pPr>
            <a:lvl3pPr marL="998543" indent="0">
              <a:buNone/>
              <a:defRPr sz="2621"/>
            </a:lvl3pPr>
            <a:lvl4pPr marL="1497814" indent="0">
              <a:buNone/>
              <a:defRPr sz="2184"/>
            </a:lvl4pPr>
            <a:lvl5pPr marL="1997086" indent="0">
              <a:buNone/>
              <a:defRPr sz="2184"/>
            </a:lvl5pPr>
            <a:lvl6pPr marL="2496358" indent="0">
              <a:buNone/>
              <a:defRPr sz="2184"/>
            </a:lvl6pPr>
            <a:lvl7pPr marL="2995629" indent="0">
              <a:buNone/>
              <a:defRPr sz="2184"/>
            </a:lvl7pPr>
            <a:lvl8pPr marL="3494901" indent="0">
              <a:buNone/>
              <a:defRPr sz="2184"/>
            </a:lvl8pPr>
            <a:lvl9pPr marL="3994172" indent="0">
              <a:buNone/>
              <a:defRPr sz="2184"/>
            </a:lvl9pPr>
          </a:lstStyle>
          <a:p>
            <a:endParaRPr lang="es-UY"/>
          </a:p>
        </p:txBody>
      </p:sp>
      <p:sp>
        <p:nvSpPr>
          <p:cNvPr id="4" name="Marcador de texto 3"/>
          <p:cNvSpPr>
            <a:spLocks noGrp="1"/>
          </p:cNvSpPr>
          <p:nvPr>
            <p:ph type="body" sz="half" idx="2"/>
          </p:nvPr>
        </p:nvSpPr>
        <p:spPr>
          <a:xfrm>
            <a:off x="917208" y="2246948"/>
            <a:ext cx="4294740" cy="4162748"/>
          </a:xfrm>
        </p:spPr>
        <p:txBody>
          <a:bodyPr/>
          <a:lstStyle>
            <a:lvl1pPr marL="0" indent="0">
              <a:buNone/>
              <a:defRPr sz="1747"/>
            </a:lvl1pPr>
            <a:lvl2pPr marL="499271" indent="0">
              <a:buNone/>
              <a:defRPr sz="1529"/>
            </a:lvl2pPr>
            <a:lvl3pPr marL="998543" indent="0">
              <a:buNone/>
              <a:defRPr sz="1311"/>
            </a:lvl3pPr>
            <a:lvl4pPr marL="1497814" indent="0">
              <a:buNone/>
              <a:defRPr sz="1092"/>
            </a:lvl4pPr>
            <a:lvl5pPr marL="1997086" indent="0">
              <a:buNone/>
              <a:defRPr sz="1092"/>
            </a:lvl5pPr>
            <a:lvl6pPr marL="2496358" indent="0">
              <a:buNone/>
              <a:defRPr sz="1092"/>
            </a:lvl6pPr>
            <a:lvl7pPr marL="2995629" indent="0">
              <a:buNone/>
              <a:defRPr sz="1092"/>
            </a:lvl7pPr>
            <a:lvl8pPr marL="3494901" indent="0">
              <a:buNone/>
              <a:defRPr sz="1092"/>
            </a:lvl8pPr>
            <a:lvl9pPr marL="3994172" indent="0">
              <a:buNone/>
              <a:defRPr sz="1092"/>
            </a:lvl9pPr>
          </a:lstStyle>
          <a:p>
            <a:pPr lvl="0"/>
            <a:r>
              <a:rPr lang="es-ES"/>
              <a:t>Editar el estilo de texto del patrón</a:t>
            </a:r>
          </a:p>
        </p:txBody>
      </p:sp>
      <p:sp>
        <p:nvSpPr>
          <p:cNvPr id="5" name="Marcador de fecha 4"/>
          <p:cNvSpPr>
            <a:spLocks noGrp="1"/>
          </p:cNvSpPr>
          <p:nvPr>
            <p:ph type="dt" sz="half" idx="10"/>
          </p:nvPr>
        </p:nvSpPr>
        <p:spPr/>
        <p:txBody>
          <a:bodyPr/>
          <a:lstStyle/>
          <a:p>
            <a:pPr defTabSz="998616">
              <a:defRPr/>
            </a:pPr>
            <a:r>
              <a:rPr lang="es-UY">
                <a:solidFill>
                  <a:prstClr val="black">
                    <a:tint val="75000"/>
                  </a:prstClr>
                </a:solidFill>
              </a:rPr>
              <a:t>29 de mayo de 2023</a:t>
            </a:r>
          </a:p>
        </p:txBody>
      </p:sp>
      <p:sp>
        <p:nvSpPr>
          <p:cNvPr id="6" name="Marcador de pie de página 5"/>
          <p:cNvSpPr>
            <a:spLocks noGrp="1"/>
          </p:cNvSpPr>
          <p:nvPr>
            <p:ph type="ftr" sz="quarter" idx="11"/>
          </p:nvPr>
        </p:nvSpPr>
        <p:spPr/>
        <p:txBody>
          <a:body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7" name="Marcador de número de diapositiva 6"/>
          <p:cNvSpPr>
            <a:spLocks noGrp="1"/>
          </p:cNvSpPr>
          <p:nvPr>
            <p:ph type="sldNum" sz="quarter" idx="12"/>
          </p:nvPr>
        </p:nvSpPr>
        <p:spPr/>
        <p:txBody>
          <a:body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8396753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p:txBody>
          <a:bodyPr/>
          <a:lstStyle/>
          <a:p>
            <a:pPr defTabSz="998616">
              <a:defRPr/>
            </a:pPr>
            <a:r>
              <a:rPr lang="es-UY">
                <a:solidFill>
                  <a:prstClr val="black">
                    <a:tint val="75000"/>
                  </a:prstClr>
                </a:solidFill>
              </a:rPr>
              <a:t>29 de mayo de 2023</a:t>
            </a:r>
          </a:p>
        </p:txBody>
      </p:sp>
      <p:sp>
        <p:nvSpPr>
          <p:cNvPr id="5" name="Marcador de pie de página 4"/>
          <p:cNvSpPr>
            <a:spLocks noGrp="1"/>
          </p:cNvSpPr>
          <p:nvPr>
            <p:ph type="ftr" sz="quarter" idx="11"/>
          </p:nvPr>
        </p:nvSpPr>
        <p:spPr/>
        <p:txBody>
          <a:body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6" name="Marcador de número de diapositiva 5"/>
          <p:cNvSpPr>
            <a:spLocks noGrp="1"/>
          </p:cNvSpPr>
          <p:nvPr>
            <p:ph type="sldNum" sz="quarter" idx="12"/>
          </p:nvPr>
        </p:nvSpPr>
        <p:spPr/>
        <p:txBody>
          <a:body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42892199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529227" y="398764"/>
            <a:ext cx="2871252" cy="6347280"/>
          </a:xfrm>
        </p:spPr>
        <p:txBody>
          <a:bodyPr vert="eaVert"/>
          <a:lstStyle/>
          <a:p>
            <a:r>
              <a:rPr lang="es-ES"/>
              <a:t>Haga clic para modificar el estilo de título del patrón</a:t>
            </a:r>
            <a:endParaRPr lang="es-UY"/>
          </a:p>
        </p:txBody>
      </p:sp>
      <p:sp>
        <p:nvSpPr>
          <p:cNvPr id="3" name="Marcador de texto vertical 2"/>
          <p:cNvSpPr>
            <a:spLocks noGrp="1"/>
          </p:cNvSpPr>
          <p:nvPr>
            <p:ph type="body" orient="vert" idx="1"/>
          </p:nvPr>
        </p:nvSpPr>
        <p:spPr>
          <a:xfrm>
            <a:off x="915471" y="398764"/>
            <a:ext cx="8447306" cy="634728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p:txBody>
          <a:bodyPr/>
          <a:lstStyle/>
          <a:p>
            <a:pPr defTabSz="998616">
              <a:defRPr/>
            </a:pPr>
            <a:r>
              <a:rPr lang="es-UY">
                <a:solidFill>
                  <a:prstClr val="black">
                    <a:tint val="75000"/>
                  </a:prstClr>
                </a:solidFill>
              </a:rPr>
              <a:t>29 de mayo de 2023</a:t>
            </a:r>
          </a:p>
        </p:txBody>
      </p:sp>
      <p:sp>
        <p:nvSpPr>
          <p:cNvPr id="5" name="Marcador de pie de página 4"/>
          <p:cNvSpPr>
            <a:spLocks noGrp="1"/>
          </p:cNvSpPr>
          <p:nvPr>
            <p:ph type="ftr" sz="quarter" idx="11"/>
          </p:nvPr>
        </p:nvSpPr>
        <p:spPr/>
        <p:txBody>
          <a:body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6" name="Marcador de número de diapositiva 5"/>
          <p:cNvSpPr>
            <a:spLocks noGrp="1"/>
          </p:cNvSpPr>
          <p:nvPr>
            <p:ph type="sldNum" sz="quarter" idx="12"/>
          </p:nvPr>
        </p:nvSpPr>
        <p:spPr/>
        <p:txBody>
          <a:body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31416060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fecha 2"/>
          <p:cNvSpPr>
            <a:spLocks noGrp="1"/>
          </p:cNvSpPr>
          <p:nvPr>
            <p:ph type="dt" sz="half" idx="10"/>
          </p:nvPr>
        </p:nvSpPr>
        <p:spPr/>
        <p:txBody>
          <a:bodyPr/>
          <a:lstStyle/>
          <a:p>
            <a:r>
              <a:rPr lang="es-UY"/>
              <a:t>29 de mayo de 2023</a:t>
            </a:r>
          </a:p>
        </p:txBody>
      </p:sp>
      <p:sp>
        <p:nvSpPr>
          <p:cNvPr id="4" name="Marcador de pie de página 3"/>
          <p:cNvSpPr>
            <a:spLocks noGrp="1"/>
          </p:cNvSpPr>
          <p:nvPr>
            <p:ph type="ftr" sz="quarter" idx="11"/>
          </p:nvPr>
        </p:nvSpPr>
        <p:spPr/>
        <p:txBody>
          <a:bodyPr/>
          <a:lstStyle/>
          <a:p>
            <a:r>
              <a:rPr lang="es-ES"/>
              <a:t>Términos de referencia para la asociación</a:t>
            </a:r>
            <a:endParaRPr lang="es-UY"/>
          </a:p>
        </p:txBody>
      </p:sp>
      <p:sp>
        <p:nvSpPr>
          <p:cNvPr id="5" name="Marcador de número de diapositiva 4"/>
          <p:cNvSpPr>
            <a:spLocks noGrp="1"/>
          </p:cNvSpPr>
          <p:nvPr>
            <p:ph type="sldNum" sz="quarter" idx="12"/>
          </p:nvPr>
        </p:nvSpPr>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2449848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a:xfrm>
            <a:off x="177255" y="6941962"/>
            <a:ext cx="2996089" cy="398764"/>
          </a:xfrm>
        </p:spPr>
        <p:txBody>
          <a:bodyPr/>
          <a:lstStyle/>
          <a:p>
            <a:r>
              <a:rPr lang="es-UY"/>
              <a:t>09/09/2021</a:t>
            </a:r>
          </a:p>
        </p:txBody>
      </p:sp>
      <p:sp>
        <p:nvSpPr>
          <p:cNvPr id="5" name="Marcador de pie de página 4"/>
          <p:cNvSpPr>
            <a:spLocks noGrp="1"/>
          </p:cNvSpPr>
          <p:nvPr>
            <p:ph type="ftr" sz="quarter" idx="11"/>
          </p:nvPr>
        </p:nvSpPr>
        <p:spPr/>
        <p:txBody>
          <a:bodyPr/>
          <a:lstStyle/>
          <a:p>
            <a:r>
              <a:rPr lang="pt-BR"/>
              <a:t>19 de agosto de 2022</a:t>
            </a:r>
            <a:endParaRPr lang="es-UY"/>
          </a:p>
        </p:txBody>
      </p:sp>
      <p:sp>
        <p:nvSpPr>
          <p:cNvPr id="6" name="Marcador de número de diapositiva 5"/>
          <p:cNvSpPr>
            <a:spLocks noGrp="1"/>
          </p:cNvSpPr>
          <p:nvPr>
            <p:ph type="sldNum" sz="quarter" idx="12"/>
          </p:nvPr>
        </p:nvSpPr>
        <p:spPr>
          <a:xfrm>
            <a:off x="10186367" y="124990"/>
            <a:ext cx="2996089" cy="398764"/>
          </a:xfrm>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3488447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fecha 2"/>
          <p:cNvSpPr>
            <a:spLocks noGrp="1"/>
          </p:cNvSpPr>
          <p:nvPr>
            <p:ph type="dt" sz="half" idx="10"/>
          </p:nvPr>
        </p:nvSpPr>
        <p:spPr/>
        <p:txBody>
          <a:bodyPr/>
          <a:lstStyle/>
          <a:p>
            <a:fld id="{28F06FA8-3D28-4D4F-94F5-30784479E1D0}" type="datetimeFigureOut">
              <a:rPr lang="es-UY" smtClean="0"/>
              <a:t>31/10/2023</a:t>
            </a:fld>
            <a:endParaRPr lang="es-UY" dirty="0"/>
          </a:p>
        </p:txBody>
      </p:sp>
      <p:sp>
        <p:nvSpPr>
          <p:cNvPr id="4" name="Marcador de pie de página 3"/>
          <p:cNvSpPr>
            <a:spLocks noGrp="1"/>
          </p:cNvSpPr>
          <p:nvPr>
            <p:ph type="ftr" sz="quarter" idx="11"/>
          </p:nvPr>
        </p:nvSpPr>
        <p:spPr/>
        <p:txBody>
          <a:bodyPr/>
          <a:lstStyle/>
          <a:p>
            <a:endParaRPr lang="es-UY" dirty="0"/>
          </a:p>
        </p:txBody>
      </p:sp>
      <p:sp>
        <p:nvSpPr>
          <p:cNvPr id="5" name="Marcador de número de diapositiva 4"/>
          <p:cNvSpPr>
            <a:spLocks noGrp="1"/>
          </p:cNvSpPr>
          <p:nvPr>
            <p:ph type="sldNum" sz="quarter" idx="12"/>
          </p:nvPr>
        </p:nvSpPr>
        <p:spPr/>
        <p:txBody>
          <a:bodyPr/>
          <a:lstStyle/>
          <a:p>
            <a:fld id="{75D57B79-4061-44BD-B534-85CA2EB6D39E}" type="slidenum">
              <a:rPr lang="es-UY" smtClean="0"/>
              <a:t>‹Nº›</a:t>
            </a:fld>
            <a:endParaRPr lang="es-UY" dirty="0"/>
          </a:p>
        </p:txBody>
      </p:sp>
    </p:spTree>
    <p:extLst>
      <p:ext uri="{BB962C8B-B14F-4D97-AF65-F5344CB8AC3E}">
        <p14:creationId xmlns:p14="http://schemas.microsoft.com/office/powerpoint/2010/main" val="1189709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a:xfrm>
            <a:off x="177255" y="6941960"/>
            <a:ext cx="2996089" cy="398764"/>
          </a:xfrm>
        </p:spPr>
        <p:txBody>
          <a:bodyPr/>
          <a:lstStyle/>
          <a:p>
            <a:r>
              <a:rPr lang="es-UY" dirty="0"/>
              <a:t>09/09/2021</a:t>
            </a:r>
          </a:p>
        </p:txBody>
      </p:sp>
      <p:sp>
        <p:nvSpPr>
          <p:cNvPr id="5" name="Marcador de pie de página 4"/>
          <p:cNvSpPr>
            <a:spLocks noGrp="1"/>
          </p:cNvSpPr>
          <p:nvPr>
            <p:ph type="ftr" sz="quarter" idx="11"/>
          </p:nvPr>
        </p:nvSpPr>
        <p:spPr/>
        <p:txBody>
          <a:bodyPr/>
          <a:lstStyle>
            <a:lvl1pPr>
              <a:defRPr/>
            </a:lvl1pPr>
          </a:lstStyle>
          <a:p>
            <a:r>
              <a:rPr lang="pt-BR" dirty="0"/>
              <a:t>Marzo 2023</a:t>
            </a:r>
            <a:endParaRPr lang="es-UY" dirty="0"/>
          </a:p>
        </p:txBody>
      </p:sp>
      <p:sp>
        <p:nvSpPr>
          <p:cNvPr id="6" name="Marcador de número de diapositiva 5"/>
          <p:cNvSpPr>
            <a:spLocks noGrp="1"/>
          </p:cNvSpPr>
          <p:nvPr>
            <p:ph type="sldNum" sz="quarter" idx="12"/>
          </p:nvPr>
        </p:nvSpPr>
        <p:spPr>
          <a:xfrm>
            <a:off x="10186367" y="124990"/>
            <a:ext cx="2996089" cy="398764"/>
          </a:xfrm>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33601245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a:xfrm>
            <a:off x="177255" y="6941962"/>
            <a:ext cx="2996089" cy="398764"/>
          </a:xfrm>
        </p:spPr>
        <p:txBody>
          <a:bodyPr/>
          <a:lstStyle/>
          <a:p>
            <a:r>
              <a:rPr lang="es-UY"/>
              <a:t>09/09/2021</a:t>
            </a:r>
          </a:p>
        </p:txBody>
      </p:sp>
      <p:sp>
        <p:nvSpPr>
          <p:cNvPr id="5" name="Marcador de pie de página 4"/>
          <p:cNvSpPr>
            <a:spLocks noGrp="1"/>
          </p:cNvSpPr>
          <p:nvPr>
            <p:ph type="ftr" sz="quarter" idx="11"/>
          </p:nvPr>
        </p:nvSpPr>
        <p:spPr/>
        <p:txBody>
          <a:bodyPr/>
          <a:lstStyle/>
          <a:p>
            <a:r>
              <a:rPr lang="pt-BR"/>
              <a:t>19 de agosto de 2022</a:t>
            </a:r>
            <a:endParaRPr lang="es-UY"/>
          </a:p>
        </p:txBody>
      </p:sp>
      <p:sp>
        <p:nvSpPr>
          <p:cNvPr id="6" name="Marcador de número de diapositiva 5"/>
          <p:cNvSpPr>
            <a:spLocks noGrp="1"/>
          </p:cNvSpPr>
          <p:nvPr>
            <p:ph type="sldNum" sz="quarter" idx="12"/>
          </p:nvPr>
        </p:nvSpPr>
        <p:spPr>
          <a:xfrm>
            <a:off x="10186367" y="124990"/>
            <a:ext cx="2996089" cy="398764"/>
          </a:xfrm>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18330789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a:xfrm>
            <a:off x="177255" y="6941963"/>
            <a:ext cx="2996089" cy="398764"/>
          </a:xfrm>
        </p:spPr>
        <p:txBody>
          <a:bodyPr/>
          <a:lstStyle/>
          <a:p>
            <a:r>
              <a:rPr lang="es-UY"/>
              <a:t>09/09/2021</a:t>
            </a:r>
          </a:p>
        </p:txBody>
      </p:sp>
      <p:sp>
        <p:nvSpPr>
          <p:cNvPr id="5" name="Marcador de pie de página 4"/>
          <p:cNvSpPr>
            <a:spLocks noGrp="1"/>
          </p:cNvSpPr>
          <p:nvPr>
            <p:ph type="ftr" sz="quarter" idx="11"/>
          </p:nvPr>
        </p:nvSpPr>
        <p:spPr/>
        <p:txBody>
          <a:bodyPr/>
          <a:lstStyle/>
          <a:p>
            <a:r>
              <a:rPr lang="pt-BR"/>
              <a:t>19 de agosto de 2022</a:t>
            </a:r>
            <a:endParaRPr lang="es-UY"/>
          </a:p>
        </p:txBody>
      </p:sp>
      <p:sp>
        <p:nvSpPr>
          <p:cNvPr id="6" name="Marcador de número de diapositiva 5"/>
          <p:cNvSpPr>
            <a:spLocks noGrp="1"/>
          </p:cNvSpPr>
          <p:nvPr>
            <p:ph type="sldNum" sz="quarter" idx="12"/>
          </p:nvPr>
        </p:nvSpPr>
        <p:spPr>
          <a:xfrm>
            <a:off x="10186367" y="124990"/>
            <a:ext cx="2996089" cy="398764"/>
          </a:xfrm>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260154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a:xfrm>
            <a:off x="177255" y="6941961"/>
            <a:ext cx="2996089" cy="398764"/>
          </a:xfrm>
        </p:spPr>
        <p:txBody>
          <a:bodyPr/>
          <a:lstStyle/>
          <a:p>
            <a:r>
              <a:rPr lang="es-UY"/>
              <a:t>09/09/2021</a:t>
            </a:r>
          </a:p>
        </p:txBody>
      </p:sp>
      <p:sp>
        <p:nvSpPr>
          <p:cNvPr id="5" name="Marcador de pie de página 4"/>
          <p:cNvSpPr>
            <a:spLocks noGrp="1"/>
          </p:cNvSpPr>
          <p:nvPr>
            <p:ph type="ftr" sz="quarter" idx="11"/>
          </p:nvPr>
        </p:nvSpPr>
        <p:spPr/>
        <p:txBody>
          <a:bodyPr/>
          <a:lstStyle/>
          <a:p>
            <a:r>
              <a:rPr lang="pt-BR"/>
              <a:t>19 de agosto de 2022</a:t>
            </a:r>
            <a:endParaRPr lang="es-UY"/>
          </a:p>
        </p:txBody>
      </p:sp>
      <p:sp>
        <p:nvSpPr>
          <p:cNvPr id="6" name="Marcador de número de diapositiva 5"/>
          <p:cNvSpPr>
            <a:spLocks noGrp="1"/>
          </p:cNvSpPr>
          <p:nvPr>
            <p:ph type="sldNum" sz="quarter" idx="12"/>
          </p:nvPr>
        </p:nvSpPr>
        <p:spPr>
          <a:xfrm>
            <a:off x="10186367" y="124990"/>
            <a:ext cx="2996089" cy="398764"/>
          </a:xfrm>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1011249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a:xfrm>
            <a:off x="177255" y="6941960"/>
            <a:ext cx="2996089" cy="398764"/>
          </a:xfrm>
        </p:spPr>
        <p:txBody>
          <a:bodyPr/>
          <a:lstStyle/>
          <a:p>
            <a:r>
              <a:rPr lang="es-UY" dirty="0"/>
              <a:t>09/09/2021</a:t>
            </a:r>
          </a:p>
        </p:txBody>
      </p:sp>
      <p:sp>
        <p:nvSpPr>
          <p:cNvPr id="5" name="Marcador de pie de página 4"/>
          <p:cNvSpPr>
            <a:spLocks noGrp="1"/>
          </p:cNvSpPr>
          <p:nvPr>
            <p:ph type="ftr" sz="quarter" idx="11"/>
          </p:nvPr>
        </p:nvSpPr>
        <p:spPr/>
        <p:txBody>
          <a:bodyPr/>
          <a:lstStyle>
            <a:lvl1pPr>
              <a:defRPr/>
            </a:lvl1pPr>
          </a:lstStyle>
          <a:p>
            <a:r>
              <a:rPr lang="pt-BR" dirty="0"/>
              <a:t>Marzo 2023</a:t>
            </a:r>
            <a:endParaRPr lang="es-UY" dirty="0"/>
          </a:p>
        </p:txBody>
      </p:sp>
      <p:sp>
        <p:nvSpPr>
          <p:cNvPr id="6" name="Marcador de número de diapositiva 5"/>
          <p:cNvSpPr>
            <a:spLocks noGrp="1"/>
          </p:cNvSpPr>
          <p:nvPr>
            <p:ph type="sldNum" sz="quarter" idx="12"/>
          </p:nvPr>
        </p:nvSpPr>
        <p:spPr>
          <a:xfrm>
            <a:off x="10186367" y="124990"/>
            <a:ext cx="2996089" cy="398764"/>
          </a:xfrm>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2953160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a:xfrm>
            <a:off x="177255" y="6941961"/>
            <a:ext cx="2996089" cy="398764"/>
          </a:xfrm>
        </p:spPr>
        <p:txBody>
          <a:bodyPr/>
          <a:lstStyle/>
          <a:p>
            <a:r>
              <a:rPr lang="es-UY"/>
              <a:t>09/09/2021</a:t>
            </a:r>
          </a:p>
        </p:txBody>
      </p:sp>
      <p:sp>
        <p:nvSpPr>
          <p:cNvPr id="5" name="Marcador de pie de página 4"/>
          <p:cNvSpPr>
            <a:spLocks noGrp="1"/>
          </p:cNvSpPr>
          <p:nvPr>
            <p:ph type="ftr" sz="quarter" idx="11"/>
          </p:nvPr>
        </p:nvSpPr>
        <p:spPr/>
        <p:txBody>
          <a:bodyPr/>
          <a:lstStyle/>
          <a:p>
            <a:r>
              <a:rPr lang="pt-BR"/>
              <a:t>19 de agosto de 2022</a:t>
            </a:r>
            <a:endParaRPr lang="es-UY"/>
          </a:p>
        </p:txBody>
      </p:sp>
      <p:sp>
        <p:nvSpPr>
          <p:cNvPr id="6" name="Marcador de número de diapositiva 5"/>
          <p:cNvSpPr>
            <a:spLocks noGrp="1"/>
          </p:cNvSpPr>
          <p:nvPr>
            <p:ph type="sldNum" sz="quarter" idx="12"/>
          </p:nvPr>
        </p:nvSpPr>
        <p:spPr>
          <a:xfrm>
            <a:off x="10186367" y="124990"/>
            <a:ext cx="2996089" cy="398764"/>
          </a:xfrm>
        </p:spPr>
        <p:txBody>
          <a:bodyPr/>
          <a:lstStyle/>
          <a:p>
            <a:fld id="{75D57B79-4061-44BD-B534-85CA2EB6D39E}" type="slidenum">
              <a:rPr lang="es-UY" smtClean="0"/>
              <a:t>‹Nº›</a:t>
            </a:fld>
            <a:endParaRPr lang="es-UY"/>
          </a:p>
        </p:txBody>
      </p:sp>
    </p:spTree>
    <p:extLst>
      <p:ext uri="{BB962C8B-B14F-4D97-AF65-F5344CB8AC3E}">
        <p14:creationId xmlns:p14="http://schemas.microsoft.com/office/powerpoint/2010/main" val="3823888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664495" y="1225767"/>
            <a:ext cx="9986963" cy="2607569"/>
          </a:xfrm>
        </p:spPr>
        <p:txBody>
          <a:bodyPr anchor="b"/>
          <a:lstStyle>
            <a:lvl1pPr algn="ctr">
              <a:defRPr sz="6553"/>
            </a:lvl1pPr>
          </a:lstStyle>
          <a:p>
            <a:r>
              <a:rPr lang="es-ES"/>
              <a:t>Haga clic para modificar el estilo de título del patrón</a:t>
            </a:r>
            <a:endParaRPr lang="es-UY"/>
          </a:p>
        </p:txBody>
      </p:sp>
      <p:sp>
        <p:nvSpPr>
          <p:cNvPr id="3" name="Subtítulo 2"/>
          <p:cNvSpPr>
            <a:spLocks noGrp="1"/>
          </p:cNvSpPr>
          <p:nvPr>
            <p:ph type="subTitle" idx="1"/>
          </p:nvPr>
        </p:nvSpPr>
        <p:spPr>
          <a:xfrm>
            <a:off x="1664495" y="3933892"/>
            <a:ext cx="9986963" cy="1808307"/>
          </a:xfrm>
        </p:spPr>
        <p:txBody>
          <a:bodyPr/>
          <a:lstStyle>
            <a:lvl1pPr marL="0" indent="0" algn="ctr">
              <a:buNone/>
              <a:defRPr sz="2621"/>
            </a:lvl1pPr>
            <a:lvl2pPr marL="499271" indent="0" algn="ctr">
              <a:buNone/>
              <a:defRPr sz="2184"/>
            </a:lvl2pPr>
            <a:lvl3pPr marL="998543" indent="0" algn="ctr">
              <a:buNone/>
              <a:defRPr sz="1966"/>
            </a:lvl3pPr>
            <a:lvl4pPr marL="1497814" indent="0" algn="ctr">
              <a:buNone/>
              <a:defRPr sz="1747"/>
            </a:lvl4pPr>
            <a:lvl5pPr marL="1997086" indent="0" algn="ctr">
              <a:buNone/>
              <a:defRPr sz="1747"/>
            </a:lvl5pPr>
            <a:lvl6pPr marL="2496358" indent="0" algn="ctr">
              <a:buNone/>
              <a:defRPr sz="1747"/>
            </a:lvl6pPr>
            <a:lvl7pPr marL="2995629" indent="0" algn="ctr">
              <a:buNone/>
              <a:defRPr sz="1747"/>
            </a:lvl7pPr>
            <a:lvl8pPr marL="3494901" indent="0" algn="ctr">
              <a:buNone/>
              <a:defRPr sz="1747"/>
            </a:lvl8pPr>
            <a:lvl9pPr marL="3994172" indent="0" algn="ctr">
              <a:buNone/>
              <a:defRPr sz="1747"/>
            </a:lvl9pPr>
          </a:lstStyle>
          <a:p>
            <a:r>
              <a:rPr lang="es-ES"/>
              <a:t>Haga clic para editar el estilo de subtítulo del patrón</a:t>
            </a:r>
            <a:endParaRPr lang="es-UY"/>
          </a:p>
        </p:txBody>
      </p:sp>
      <p:sp>
        <p:nvSpPr>
          <p:cNvPr id="4" name="Marcador de fecha 3"/>
          <p:cNvSpPr>
            <a:spLocks noGrp="1"/>
          </p:cNvSpPr>
          <p:nvPr>
            <p:ph type="dt" sz="half" idx="10"/>
          </p:nvPr>
        </p:nvSpPr>
        <p:spPr/>
        <p:txBody>
          <a:bodyPr/>
          <a:lstStyle/>
          <a:p>
            <a:pPr defTabSz="998616">
              <a:defRPr/>
            </a:pPr>
            <a:r>
              <a:rPr lang="es-UY">
                <a:solidFill>
                  <a:prstClr val="black">
                    <a:tint val="75000"/>
                  </a:prstClr>
                </a:solidFill>
              </a:rPr>
              <a:t>29 de mayo de 2023</a:t>
            </a:r>
          </a:p>
        </p:txBody>
      </p:sp>
      <p:sp>
        <p:nvSpPr>
          <p:cNvPr id="5" name="Marcador de pie de página 4"/>
          <p:cNvSpPr>
            <a:spLocks noGrp="1"/>
          </p:cNvSpPr>
          <p:nvPr>
            <p:ph type="ftr" sz="quarter" idx="11"/>
          </p:nvPr>
        </p:nvSpPr>
        <p:spPr/>
        <p:txBody>
          <a:body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6" name="Marcador de número de diapositiva 5"/>
          <p:cNvSpPr>
            <a:spLocks noGrp="1"/>
          </p:cNvSpPr>
          <p:nvPr>
            <p:ph type="sldNum" sz="quarter" idx="12"/>
          </p:nvPr>
        </p:nvSpPr>
        <p:spPr/>
        <p:txBody>
          <a:body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786382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10"/>
          </p:nvPr>
        </p:nvSpPr>
        <p:spPr/>
        <p:txBody>
          <a:bodyPr/>
          <a:lstStyle/>
          <a:p>
            <a:pPr defTabSz="998616">
              <a:defRPr/>
            </a:pPr>
            <a:r>
              <a:rPr lang="es-UY">
                <a:solidFill>
                  <a:prstClr val="black">
                    <a:tint val="75000"/>
                  </a:prstClr>
                </a:solidFill>
              </a:rPr>
              <a:t>29 de mayo de 2023</a:t>
            </a:r>
          </a:p>
        </p:txBody>
      </p:sp>
      <p:sp>
        <p:nvSpPr>
          <p:cNvPr id="5" name="Marcador de pie de página 4"/>
          <p:cNvSpPr>
            <a:spLocks noGrp="1"/>
          </p:cNvSpPr>
          <p:nvPr>
            <p:ph type="ftr" sz="quarter" idx="11"/>
          </p:nvPr>
        </p:nvSpPr>
        <p:spPr/>
        <p:txBody>
          <a:body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6" name="Marcador de número de diapositiva 5"/>
          <p:cNvSpPr>
            <a:spLocks noGrp="1"/>
          </p:cNvSpPr>
          <p:nvPr>
            <p:ph type="sldNum" sz="quarter" idx="12"/>
          </p:nvPr>
        </p:nvSpPr>
        <p:spPr>
          <a:xfrm>
            <a:off x="10319861" y="55793"/>
            <a:ext cx="2996089" cy="398764"/>
          </a:xfrm>
        </p:spPr>
        <p:txBody>
          <a:body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709673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08536" y="1867257"/>
            <a:ext cx="11485007" cy="3115559"/>
          </a:xfrm>
        </p:spPr>
        <p:txBody>
          <a:bodyPr anchor="b"/>
          <a:lstStyle>
            <a:lvl1pPr>
              <a:defRPr sz="6553"/>
            </a:lvl1pPr>
          </a:lstStyle>
          <a:p>
            <a:r>
              <a:rPr lang="es-ES"/>
              <a:t>Haga clic para modificar el estilo de título del patrón</a:t>
            </a:r>
            <a:endParaRPr lang="es-UY"/>
          </a:p>
        </p:txBody>
      </p:sp>
      <p:sp>
        <p:nvSpPr>
          <p:cNvPr id="3" name="Marcador de texto 2"/>
          <p:cNvSpPr>
            <a:spLocks noGrp="1"/>
          </p:cNvSpPr>
          <p:nvPr>
            <p:ph type="body" idx="1"/>
          </p:nvPr>
        </p:nvSpPr>
        <p:spPr>
          <a:xfrm>
            <a:off x="908536" y="5012290"/>
            <a:ext cx="11485007" cy="1638399"/>
          </a:xfrm>
        </p:spPr>
        <p:txBody>
          <a:bodyPr/>
          <a:lstStyle>
            <a:lvl1pPr marL="0" indent="0">
              <a:buNone/>
              <a:defRPr sz="2621">
                <a:solidFill>
                  <a:schemeClr val="tx1">
                    <a:tint val="75000"/>
                  </a:schemeClr>
                </a:solidFill>
              </a:defRPr>
            </a:lvl1pPr>
            <a:lvl2pPr marL="499271" indent="0">
              <a:buNone/>
              <a:defRPr sz="2184">
                <a:solidFill>
                  <a:schemeClr val="tx1">
                    <a:tint val="75000"/>
                  </a:schemeClr>
                </a:solidFill>
              </a:defRPr>
            </a:lvl2pPr>
            <a:lvl3pPr marL="998543" indent="0">
              <a:buNone/>
              <a:defRPr sz="1966">
                <a:solidFill>
                  <a:schemeClr val="tx1">
                    <a:tint val="75000"/>
                  </a:schemeClr>
                </a:solidFill>
              </a:defRPr>
            </a:lvl3pPr>
            <a:lvl4pPr marL="1497814" indent="0">
              <a:buNone/>
              <a:defRPr sz="1747">
                <a:solidFill>
                  <a:schemeClr val="tx1">
                    <a:tint val="75000"/>
                  </a:schemeClr>
                </a:solidFill>
              </a:defRPr>
            </a:lvl4pPr>
            <a:lvl5pPr marL="1997086" indent="0">
              <a:buNone/>
              <a:defRPr sz="1747">
                <a:solidFill>
                  <a:schemeClr val="tx1">
                    <a:tint val="75000"/>
                  </a:schemeClr>
                </a:solidFill>
              </a:defRPr>
            </a:lvl5pPr>
            <a:lvl6pPr marL="2496358" indent="0">
              <a:buNone/>
              <a:defRPr sz="1747">
                <a:solidFill>
                  <a:schemeClr val="tx1">
                    <a:tint val="75000"/>
                  </a:schemeClr>
                </a:solidFill>
              </a:defRPr>
            </a:lvl6pPr>
            <a:lvl7pPr marL="2995629" indent="0">
              <a:buNone/>
              <a:defRPr sz="1747">
                <a:solidFill>
                  <a:schemeClr val="tx1">
                    <a:tint val="75000"/>
                  </a:schemeClr>
                </a:solidFill>
              </a:defRPr>
            </a:lvl7pPr>
            <a:lvl8pPr marL="3494901" indent="0">
              <a:buNone/>
              <a:defRPr sz="1747">
                <a:solidFill>
                  <a:schemeClr val="tx1">
                    <a:tint val="75000"/>
                  </a:schemeClr>
                </a:solidFill>
              </a:defRPr>
            </a:lvl8pPr>
            <a:lvl9pPr marL="3994172" indent="0">
              <a:buNone/>
              <a:defRPr sz="1747">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pPr defTabSz="998616">
              <a:defRPr/>
            </a:pPr>
            <a:r>
              <a:rPr lang="es-UY">
                <a:solidFill>
                  <a:prstClr val="black">
                    <a:tint val="75000"/>
                  </a:prstClr>
                </a:solidFill>
              </a:rPr>
              <a:t>29 de mayo de 2023</a:t>
            </a:r>
          </a:p>
        </p:txBody>
      </p:sp>
      <p:sp>
        <p:nvSpPr>
          <p:cNvPr id="5" name="Marcador de pie de página 4"/>
          <p:cNvSpPr>
            <a:spLocks noGrp="1"/>
          </p:cNvSpPr>
          <p:nvPr>
            <p:ph type="ftr" sz="quarter" idx="11"/>
          </p:nvPr>
        </p:nvSpPr>
        <p:spPr/>
        <p:txBody>
          <a:body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6" name="Marcador de número de diapositiva 5"/>
          <p:cNvSpPr>
            <a:spLocks noGrp="1"/>
          </p:cNvSpPr>
          <p:nvPr>
            <p:ph type="sldNum" sz="quarter" idx="12"/>
          </p:nvPr>
        </p:nvSpPr>
        <p:spPr/>
        <p:txBody>
          <a:body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155509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sz="half" idx="1"/>
          </p:nvPr>
        </p:nvSpPr>
        <p:spPr>
          <a:xfrm>
            <a:off x="915471" y="1993819"/>
            <a:ext cx="5659279" cy="4752225"/>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contenido 3"/>
          <p:cNvSpPr>
            <a:spLocks noGrp="1"/>
          </p:cNvSpPr>
          <p:nvPr>
            <p:ph sz="half" idx="2"/>
          </p:nvPr>
        </p:nvSpPr>
        <p:spPr>
          <a:xfrm>
            <a:off x="6741201" y="1993819"/>
            <a:ext cx="5659279" cy="4752225"/>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Marcador de fecha 4"/>
          <p:cNvSpPr>
            <a:spLocks noGrp="1"/>
          </p:cNvSpPr>
          <p:nvPr>
            <p:ph type="dt" sz="half" idx="10"/>
          </p:nvPr>
        </p:nvSpPr>
        <p:spPr/>
        <p:txBody>
          <a:bodyPr/>
          <a:lstStyle/>
          <a:p>
            <a:pPr defTabSz="998616">
              <a:defRPr/>
            </a:pPr>
            <a:r>
              <a:rPr lang="es-UY">
                <a:solidFill>
                  <a:prstClr val="black">
                    <a:tint val="75000"/>
                  </a:prstClr>
                </a:solidFill>
              </a:rPr>
              <a:t>29 de mayo de 2023</a:t>
            </a:r>
          </a:p>
        </p:txBody>
      </p:sp>
      <p:sp>
        <p:nvSpPr>
          <p:cNvPr id="6" name="Marcador de pie de página 5"/>
          <p:cNvSpPr>
            <a:spLocks noGrp="1"/>
          </p:cNvSpPr>
          <p:nvPr>
            <p:ph type="ftr" sz="quarter" idx="11"/>
          </p:nvPr>
        </p:nvSpPr>
        <p:spPr/>
        <p:txBody>
          <a:body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7" name="Marcador de número de diapositiva 6"/>
          <p:cNvSpPr>
            <a:spLocks noGrp="1"/>
          </p:cNvSpPr>
          <p:nvPr>
            <p:ph type="sldNum" sz="quarter" idx="12"/>
          </p:nvPr>
        </p:nvSpPr>
        <p:spPr/>
        <p:txBody>
          <a:body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35195564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oleObject" Target="../embeddings/oleObject1.bin"/><Relationship Id="rId4"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tags" Target="../tags/tag5.xml"/></Relationships>
</file>

<file path=ppt/slideMasters/_rels/slideMaster3.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tags" Target="../tags/tag7.xml"/></Relationships>
</file>

<file path=ppt/slideMasters/_rels/slideMaster4.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heme" Target="../theme/theme4.xml"/><Relationship Id="rId1" Type="http://schemas.openxmlformats.org/officeDocument/2006/relationships/slideLayout" Target="../slideLayouts/slideLayout4.x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tags" Target="../tags/tag9.xml"/></Relationships>
</file>

<file path=ppt/slideMasters/_rels/slideMaster5.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heme" Target="../theme/theme5.xml"/><Relationship Id="rId1" Type="http://schemas.openxmlformats.org/officeDocument/2006/relationships/slideLayout" Target="../slideLayouts/slideLayout5.x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tags" Target="../tags/tag1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6.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image" Target="../media/image1.emf"/><Relationship Id="rId2" Type="http://schemas.openxmlformats.org/officeDocument/2006/relationships/slideLayout" Target="../slideLayouts/slideLayout7.xml"/><Relationship Id="rId16" Type="http://schemas.openxmlformats.org/officeDocument/2006/relationships/oleObject" Target="../embeddings/oleObject6.bin"/><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tags" Target="../tags/tag13.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ags" Target="../tags/tag12.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7" Type="http://schemas.openxmlformats.org/officeDocument/2006/relationships/image" Target="../media/image1.emf"/><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oleObject" Target="../embeddings/oleObject7.bin"/><Relationship Id="rId5" Type="http://schemas.openxmlformats.org/officeDocument/2006/relationships/tags" Target="../tags/tag15.xml"/><Relationship Id="rId4" Type="http://schemas.openxmlformats.org/officeDocument/2006/relationships/tags" Target="../tags/tag14.xml"/></Relationships>
</file>

<file path=ppt/slideMasters/_rels/slideMaster8.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heme" Target="../theme/theme8.xml"/><Relationship Id="rId1" Type="http://schemas.openxmlformats.org/officeDocument/2006/relationships/slideLayout" Target="../slideLayouts/slideLayout20.x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tags" Target="../tags/tag17.xml"/></Relationships>
</file>

<file path=ppt/slideMasters/_rels/slideMaster9.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heme" Target="../theme/theme9.xml"/><Relationship Id="rId1" Type="http://schemas.openxmlformats.org/officeDocument/2006/relationships/slideLayout" Target="../slideLayouts/slideLayout21.x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tags" Target="../tags/tag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noChangeAspect="1"/>
          </p:cNvGraphicFramePr>
          <p:nvPr userDrawn="1">
            <p:custDataLst>
              <p:tags r:id="rId3"/>
            </p:custDataLst>
            <p:extLst>
              <p:ext uri="{D42A27DB-BD31-4B8C-83A1-F6EECF244321}">
                <p14:modId xmlns:p14="http://schemas.microsoft.com/office/powerpoint/2010/main" val="20811671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tángulo 6" hidden="1"/>
          <p:cNvSpPr/>
          <p:nvPr userDrawn="1">
            <p:custDataLst>
              <p:tags r:id="rId4"/>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s-ES" sz="4805"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915472" y="398764"/>
            <a:ext cx="11485007" cy="1447687"/>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915472" y="1993819"/>
            <a:ext cx="11485007" cy="4752225"/>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915471" y="6941959"/>
            <a:ext cx="2996089" cy="398764"/>
          </a:xfrm>
          <a:prstGeom prst="rect">
            <a:avLst/>
          </a:prstGeom>
        </p:spPr>
        <p:txBody>
          <a:bodyPr vert="horz" lIns="91440" tIns="45720" rIns="91440" bIns="45720" rtlCol="0" anchor="ctr"/>
          <a:lstStyle>
            <a:lvl1pPr algn="l">
              <a:defRPr sz="1311">
                <a:solidFill>
                  <a:schemeClr val="tx1">
                    <a:tint val="75000"/>
                  </a:schemeClr>
                </a:solidFill>
              </a:defRPr>
            </a:lvl1pPr>
          </a:lstStyle>
          <a:p>
            <a:r>
              <a:rPr lang="es-UY"/>
              <a:t>09/09/2021</a:t>
            </a:r>
          </a:p>
        </p:txBody>
      </p:sp>
      <p:sp>
        <p:nvSpPr>
          <p:cNvPr id="5" name="Marcador de pie de página 4"/>
          <p:cNvSpPr>
            <a:spLocks noGrp="1"/>
          </p:cNvSpPr>
          <p:nvPr>
            <p:ph type="ftr" sz="quarter" idx="3"/>
          </p:nvPr>
        </p:nvSpPr>
        <p:spPr>
          <a:xfrm>
            <a:off x="4410909" y="6941959"/>
            <a:ext cx="4494133" cy="398764"/>
          </a:xfrm>
          <a:prstGeom prst="rect">
            <a:avLst/>
          </a:prstGeom>
        </p:spPr>
        <p:txBody>
          <a:bodyPr vert="horz" lIns="91440" tIns="45720" rIns="91440" bIns="45720" rtlCol="0" anchor="ctr"/>
          <a:lstStyle>
            <a:lvl1pPr algn="ctr">
              <a:defRPr sz="1311">
                <a:solidFill>
                  <a:schemeClr val="tx1">
                    <a:tint val="75000"/>
                  </a:schemeClr>
                </a:solidFill>
              </a:defRPr>
            </a:lvl1pPr>
          </a:lstStyle>
          <a:p>
            <a:r>
              <a:rPr lang="pt-BR" dirty="0"/>
              <a:t>29 de noviembre de 2022</a:t>
            </a:r>
            <a:endParaRPr lang="es-UY" dirty="0"/>
          </a:p>
        </p:txBody>
      </p:sp>
      <p:sp>
        <p:nvSpPr>
          <p:cNvPr id="6" name="Marcador de número de diapositiva 5"/>
          <p:cNvSpPr>
            <a:spLocks noGrp="1"/>
          </p:cNvSpPr>
          <p:nvPr>
            <p:ph type="sldNum" sz="quarter" idx="4"/>
          </p:nvPr>
        </p:nvSpPr>
        <p:spPr>
          <a:xfrm>
            <a:off x="10142606" y="177796"/>
            <a:ext cx="2996089" cy="398764"/>
          </a:xfrm>
          <a:prstGeom prst="rect">
            <a:avLst/>
          </a:prstGeom>
        </p:spPr>
        <p:txBody>
          <a:bodyPr vert="horz" lIns="91440" tIns="45720" rIns="91440" bIns="45720" rtlCol="0" anchor="ctr"/>
          <a:lstStyle>
            <a:lvl1pPr algn="r">
              <a:defRPr sz="1311">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2669790088"/>
      </p:ext>
    </p:extLst>
  </p:cSld>
  <p:clrMap bg1="lt1" tx1="dk1" bg2="lt2" tx2="dk2" accent1="accent1" accent2="accent2" accent3="accent3" accent4="accent4" accent5="accent5" accent6="accent6" hlink="hlink" folHlink="folHlink"/>
  <p:sldLayoutIdLst>
    <p:sldLayoutId id="2147485409" r:id="rId1"/>
  </p:sldLayoutIdLst>
  <p:hf hdr="0" dt="0"/>
  <p:txStyles>
    <p:titleStyle>
      <a:lvl1pPr algn="l" defTabSz="998616" rtl="0" eaLnBrk="1" latinLnBrk="0" hangingPunct="1">
        <a:lnSpc>
          <a:spcPct val="90000"/>
        </a:lnSpc>
        <a:spcBef>
          <a:spcPct val="0"/>
        </a:spcBef>
        <a:buNone/>
        <a:defRPr sz="4805" kern="1200">
          <a:solidFill>
            <a:schemeClr val="tx1"/>
          </a:solidFill>
          <a:latin typeface="+mj-lt"/>
          <a:ea typeface="+mj-ea"/>
          <a:cs typeface="+mj-cs"/>
        </a:defRPr>
      </a:lvl1pPr>
    </p:titleStyle>
    <p:body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p:bodyStyle>
    <p:otherStyle>
      <a:defPPr>
        <a:defRPr lang="es-UY"/>
      </a:defPPr>
      <a:lvl1pPr marL="0" algn="l" defTabSz="998616" rtl="0" eaLnBrk="1" latinLnBrk="0" hangingPunct="1">
        <a:defRPr sz="1966" kern="1200">
          <a:solidFill>
            <a:schemeClr val="tx1"/>
          </a:solidFill>
          <a:latin typeface="+mn-lt"/>
          <a:ea typeface="+mn-ea"/>
          <a:cs typeface="+mn-cs"/>
        </a:defRPr>
      </a:lvl1pPr>
      <a:lvl2pPr marL="499308" algn="l" defTabSz="998616" rtl="0" eaLnBrk="1" latinLnBrk="0" hangingPunct="1">
        <a:defRPr sz="1966" kern="1200">
          <a:solidFill>
            <a:schemeClr val="tx1"/>
          </a:solidFill>
          <a:latin typeface="+mn-lt"/>
          <a:ea typeface="+mn-ea"/>
          <a:cs typeface="+mn-cs"/>
        </a:defRPr>
      </a:lvl2pPr>
      <a:lvl3pPr marL="998616" algn="l" defTabSz="998616" rtl="0" eaLnBrk="1" latinLnBrk="0" hangingPunct="1">
        <a:defRPr sz="1966" kern="1200">
          <a:solidFill>
            <a:schemeClr val="tx1"/>
          </a:solidFill>
          <a:latin typeface="+mn-lt"/>
          <a:ea typeface="+mn-ea"/>
          <a:cs typeface="+mn-cs"/>
        </a:defRPr>
      </a:lvl3pPr>
      <a:lvl4pPr marL="1497924" algn="l" defTabSz="998616" rtl="0" eaLnBrk="1" latinLnBrk="0" hangingPunct="1">
        <a:defRPr sz="1966" kern="1200">
          <a:solidFill>
            <a:schemeClr val="tx1"/>
          </a:solidFill>
          <a:latin typeface="+mn-lt"/>
          <a:ea typeface="+mn-ea"/>
          <a:cs typeface="+mn-cs"/>
        </a:defRPr>
      </a:lvl4pPr>
      <a:lvl5pPr marL="1997232" algn="l" defTabSz="998616" rtl="0" eaLnBrk="1" latinLnBrk="0" hangingPunct="1">
        <a:defRPr sz="1966" kern="1200">
          <a:solidFill>
            <a:schemeClr val="tx1"/>
          </a:solidFill>
          <a:latin typeface="+mn-lt"/>
          <a:ea typeface="+mn-ea"/>
          <a:cs typeface="+mn-cs"/>
        </a:defRPr>
      </a:lvl5pPr>
      <a:lvl6pPr marL="2496541" algn="l" defTabSz="998616" rtl="0" eaLnBrk="1" latinLnBrk="0" hangingPunct="1">
        <a:defRPr sz="1966" kern="1200">
          <a:solidFill>
            <a:schemeClr val="tx1"/>
          </a:solidFill>
          <a:latin typeface="+mn-lt"/>
          <a:ea typeface="+mn-ea"/>
          <a:cs typeface="+mn-cs"/>
        </a:defRPr>
      </a:lvl6pPr>
      <a:lvl7pPr marL="2995849" algn="l" defTabSz="998616" rtl="0" eaLnBrk="1" latinLnBrk="0" hangingPunct="1">
        <a:defRPr sz="1966" kern="1200">
          <a:solidFill>
            <a:schemeClr val="tx1"/>
          </a:solidFill>
          <a:latin typeface="+mn-lt"/>
          <a:ea typeface="+mn-ea"/>
          <a:cs typeface="+mn-cs"/>
        </a:defRPr>
      </a:lvl7pPr>
      <a:lvl8pPr marL="3495157" algn="l" defTabSz="998616" rtl="0" eaLnBrk="1" latinLnBrk="0" hangingPunct="1">
        <a:defRPr sz="1966" kern="1200">
          <a:solidFill>
            <a:schemeClr val="tx1"/>
          </a:solidFill>
          <a:latin typeface="+mn-lt"/>
          <a:ea typeface="+mn-ea"/>
          <a:cs typeface="+mn-cs"/>
        </a:defRPr>
      </a:lvl8pPr>
      <a:lvl9pPr marL="3994465" algn="l" defTabSz="998616" rtl="0" eaLnBrk="1" latinLnBrk="0" hangingPunct="1">
        <a:defRPr sz="196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noChangeAspect="1"/>
          </p:cNvGraphicFramePr>
          <p:nvPr userDrawn="1">
            <p:custDataLst>
              <p:tags r:id="rId3"/>
            </p:custDataLst>
            <p:extLst>
              <p:ext uri="{D42A27DB-BD31-4B8C-83A1-F6EECF244321}">
                <p14:modId xmlns:p14="http://schemas.microsoft.com/office/powerpoint/2010/main" val="24840717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8" name="Objeto 7"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tángulo 6" hidden="1"/>
          <p:cNvSpPr/>
          <p:nvPr userDrawn="1">
            <p:custDataLst>
              <p:tags r:id="rId4"/>
            </p:custDataLst>
          </p:nvPr>
        </p:nvSpPr>
        <p:spPr>
          <a:xfrm>
            <a:off x="0" y="0"/>
            <a:ext cx="15875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s-ES" sz="4804"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915473" y="398765"/>
            <a:ext cx="11485007" cy="1447687"/>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915473" y="1993819"/>
            <a:ext cx="11485007" cy="4752225"/>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915471" y="6941960"/>
            <a:ext cx="2996089" cy="398764"/>
          </a:xfrm>
          <a:prstGeom prst="rect">
            <a:avLst/>
          </a:prstGeom>
        </p:spPr>
        <p:txBody>
          <a:bodyPr vert="horz" lIns="91440" tIns="45720" rIns="91440" bIns="45720" rtlCol="0" anchor="ctr"/>
          <a:lstStyle>
            <a:lvl1pPr algn="l">
              <a:defRPr sz="1311">
                <a:solidFill>
                  <a:schemeClr val="tx1">
                    <a:tint val="75000"/>
                  </a:schemeClr>
                </a:solidFill>
              </a:defRPr>
            </a:lvl1pPr>
          </a:lstStyle>
          <a:p>
            <a:r>
              <a:rPr lang="es-UY"/>
              <a:t>09/09/2021</a:t>
            </a:r>
          </a:p>
        </p:txBody>
      </p:sp>
      <p:sp>
        <p:nvSpPr>
          <p:cNvPr id="5" name="Marcador de pie de página 4"/>
          <p:cNvSpPr>
            <a:spLocks noGrp="1"/>
          </p:cNvSpPr>
          <p:nvPr>
            <p:ph type="ftr" sz="quarter" idx="3"/>
          </p:nvPr>
        </p:nvSpPr>
        <p:spPr>
          <a:xfrm>
            <a:off x="4410910" y="6941960"/>
            <a:ext cx="4494133" cy="398764"/>
          </a:xfrm>
          <a:prstGeom prst="rect">
            <a:avLst/>
          </a:prstGeom>
        </p:spPr>
        <p:txBody>
          <a:bodyPr vert="horz" lIns="91440" tIns="45720" rIns="91440" bIns="45720" rtlCol="0" anchor="ctr"/>
          <a:lstStyle>
            <a:lvl1pPr algn="ctr">
              <a:defRPr sz="1311">
                <a:solidFill>
                  <a:schemeClr val="tx1">
                    <a:tint val="75000"/>
                  </a:schemeClr>
                </a:solidFill>
              </a:defRPr>
            </a:lvl1pPr>
          </a:lstStyle>
          <a:p>
            <a:r>
              <a:rPr lang="pt-BR" dirty="0"/>
              <a:t>29 de noviembre de 2022</a:t>
            </a:r>
            <a:endParaRPr lang="es-UY" dirty="0"/>
          </a:p>
        </p:txBody>
      </p:sp>
      <p:sp>
        <p:nvSpPr>
          <p:cNvPr id="6" name="Marcador de número de diapositiva 5"/>
          <p:cNvSpPr>
            <a:spLocks noGrp="1"/>
          </p:cNvSpPr>
          <p:nvPr>
            <p:ph type="sldNum" sz="quarter" idx="4"/>
          </p:nvPr>
        </p:nvSpPr>
        <p:spPr>
          <a:xfrm>
            <a:off x="10142607" y="177797"/>
            <a:ext cx="2996089" cy="398764"/>
          </a:xfrm>
          <a:prstGeom prst="rect">
            <a:avLst/>
          </a:prstGeom>
        </p:spPr>
        <p:txBody>
          <a:bodyPr vert="horz" lIns="91440" tIns="45720" rIns="91440" bIns="45720" rtlCol="0" anchor="ctr"/>
          <a:lstStyle>
            <a:lvl1pPr algn="r">
              <a:defRPr sz="1311">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2872513773"/>
      </p:ext>
    </p:extLst>
  </p:cSld>
  <p:clrMap bg1="lt1" tx1="dk1" bg2="lt2" tx2="dk2" accent1="accent1" accent2="accent2" accent3="accent3" accent4="accent4" accent5="accent5" accent6="accent6" hlink="hlink" folHlink="folHlink"/>
  <p:sldLayoutIdLst>
    <p:sldLayoutId id="2147485441" r:id="rId1"/>
  </p:sldLayoutIdLst>
  <p:hf hdr="0" dt="0"/>
  <p:txStyles>
    <p:titleStyle>
      <a:lvl1pPr algn="l" defTabSz="998543" rtl="0" eaLnBrk="1" latinLnBrk="0" hangingPunct="1">
        <a:lnSpc>
          <a:spcPct val="90000"/>
        </a:lnSpc>
        <a:spcBef>
          <a:spcPct val="0"/>
        </a:spcBef>
        <a:buNone/>
        <a:defRPr sz="4804" kern="1200">
          <a:solidFill>
            <a:schemeClr val="tx1"/>
          </a:solidFill>
          <a:latin typeface="+mj-lt"/>
          <a:ea typeface="+mj-ea"/>
          <a:cs typeface="+mj-cs"/>
        </a:defRPr>
      </a:lvl1pPr>
    </p:titleStyle>
    <p:body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p:bodyStyle>
    <p:otherStyle>
      <a:defPPr>
        <a:defRPr lang="es-UY"/>
      </a:defPPr>
      <a:lvl1pPr marL="0" algn="l" defTabSz="998543" rtl="0" eaLnBrk="1" latinLnBrk="0" hangingPunct="1">
        <a:defRPr sz="1966" kern="1200">
          <a:solidFill>
            <a:schemeClr val="tx1"/>
          </a:solidFill>
          <a:latin typeface="+mn-lt"/>
          <a:ea typeface="+mn-ea"/>
          <a:cs typeface="+mn-cs"/>
        </a:defRPr>
      </a:lvl1pPr>
      <a:lvl2pPr marL="499271" algn="l" defTabSz="998543" rtl="0" eaLnBrk="1" latinLnBrk="0" hangingPunct="1">
        <a:defRPr sz="1966" kern="1200">
          <a:solidFill>
            <a:schemeClr val="tx1"/>
          </a:solidFill>
          <a:latin typeface="+mn-lt"/>
          <a:ea typeface="+mn-ea"/>
          <a:cs typeface="+mn-cs"/>
        </a:defRPr>
      </a:lvl2pPr>
      <a:lvl3pPr marL="998543" algn="l" defTabSz="998543" rtl="0" eaLnBrk="1" latinLnBrk="0" hangingPunct="1">
        <a:defRPr sz="1966" kern="1200">
          <a:solidFill>
            <a:schemeClr val="tx1"/>
          </a:solidFill>
          <a:latin typeface="+mn-lt"/>
          <a:ea typeface="+mn-ea"/>
          <a:cs typeface="+mn-cs"/>
        </a:defRPr>
      </a:lvl3pPr>
      <a:lvl4pPr marL="1497814" algn="l" defTabSz="998543" rtl="0" eaLnBrk="1" latinLnBrk="0" hangingPunct="1">
        <a:defRPr sz="1966" kern="1200">
          <a:solidFill>
            <a:schemeClr val="tx1"/>
          </a:solidFill>
          <a:latin typeface="+mn-lt"/>
          <a:ea typeface="+mn-ea"/>
          <a:cs typeface="+mn-cs"/>
        </a:defRPr>
      </a:lvl4pPr>
      <a:lvl5pPr marL="1997086" algn="l" defTabSz="998543" rtl="0" eaLnBrk="1" latinLnBrk="0" hangingPunct="1">
        <a:defRPr sz="1966" kern="1200">
          <a:solidFill>
            <a:schemeClr val="tx1"/>
          </a:solidFill>
          <a:latin typeface="+mn-lt"/>
          <a:ea typeface="+mn-ea"/>
          <a:cs typeface="+mn-cs"/>
        </a:defRPr>
      </a:lvl5pPr>
      <a:lvl6pPr marL="2496358" algn="l" defTabSz="998543" rtl="0" eaLnBrk="1" latinLnBrk="0" hangingPunct="1">
        <a:defRPr sz="1966" kern="1200">
          <a:solidFill>
            <a:schemeClr val="tx1"/>
          </a:solidFill>
          <a:latin typeface="+mn-lt"/>
          <a:ea typeface="+mn-ea"/>
          <a:cs typeface="+mn-cs"/>
        </a:defRPr>
      </a:lvl6pPr>
      <a:lvl7pPr marL="2995629" algn="l" defTabSz="998543" rtl="0" eaLnBrk="1" latinLnBrk="0" hangingPunct="1">
        <a:defRPr sz="1966" kern="1200">
          <a:solidFill>
            <a:schemeClr val="tx1"/>
          </a:solidFill>
          <a:latin typeface="+mn-lt"/>
          <a:ea typeface="+mn-ea"/>
          <a:cs typeface="+mn-cs"/>
        </a:defRPr>
      </a:lvl7pPr>
      <a:lvl8pPr marL="3494901" algn="l" defTabSz="998543" rtl="0" eaLnBrk="1" latinLnBrk="0" hangingPunct="1">
        <a:defRPr sz="1966" kern="1200">
          <a:solidFill>
            <a:schemeClr val="tx1"/>
          </a:solidFill>
          <a:latin typeface="+mn-lt"/>
          <a:ea typeface="+mn-ea"/>
          <a:cs typeface="+mn-cs"/>
        </a:defRPr>
      </a:lvl8pPr>
      <a:lvl9pPr marL="3994172" algn="l" defTabSz="998543" rtl="0" eaLnBrk="1" latinLnBrk="0" hangingPunct="1">
        <a:defRPr sz="1966"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noChangeAspect="1"/>
          </p:cNvGraphicFramePr>
          <p:nvPr userDrawn="1">
            <p:custDataLst>
              <p:tags r:id="rId3"/>
            </p:custDataLst>
            <p:extLst>
              <p:ext uri="{D42A27DB-BD31-4B8C-83A1-F6EECF244321}">
                <p14:modId xmlns:p14="http://schemas.microsoft.com/office/powerpoint/2010/main" val="38902028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8" name="Objeto 7"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tángulo 6" hidden="1"/>
          <p:cNvSpPr/>
          <p:nvPr userDrawn="1">
            <p:custDataLst>
              <p:tags r:id="rId4"/>
            </p:custDataLst>
          </p:nvPr>
        </p:nvSpPr>
        <p:spPr>
          <a:xfrm>
            <a:off x="1" y="0"/>
            <a:ext cx="15875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s-ES" sz="4804"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915474" y="398766"/>
            <a:ext cx="11485007" cy="1447687"/>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915474" y="1993819"/>
            <a:ext cx="11485007" cy="4752225"/>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915471" y="6941961"/>
            <a:ext cx="2996089" cy="398764"/>
          </a:xfrm>
          <a:prstGeom prst="rect">
            <a:avLst/>
          </a:prstGeom>
        </p:spPr>
        <p:txBody>
          <a:bodyPr vert="horz" lIns="91440" tIns="45720" rIns="91440" bIns="45720" rtlCol="0" anchor="ctr"/>
          <a:lstStyle>
            <a:lvl1pPr algn="l">
              <a:defRPr sz="1311">
                <a:solidFill>
                  <a:schemeClr val="tx1">
                    <a:tint val="75000"/>
                  </a:schemeClr>
                </a:solidFill>
              </a:defRPr>
            </a:lvl1pPr>
          </a:lstStyle>
          <a:p>
            <a:r>
              <a:rPr lang="es-UY"/>
              <a:t>09/09/2021</a:t>
            </a:r>
          </a:p>
        </p:txBody>
      </p:sp>
      <p:sp>
        <p:nvSpPr>
          <p:cNvPr id="5" name="Marcador de pie de página 4"/>
          <p:cNvSpPr>
            <a:spLocks noGrp="1"/>
          </p:cNvSpPr>
          <p:nvPr>
            <p:ph type="ftr" sz="quarter" idx="3"/>
          </p:nvPr>
        </p:nvSpPr>
        <p:spPr>
          <a:xfrm>
            <a:off x="4410911" y="6941961"/>
            <a:ext cx="4494133" cy="398764"/>
          </a:xfrm>
          <a:prstGeom prst="rect">
            <a:avLst/>
          </a:prstGeom>
        </p:spPr>
        <p:txBody>
          <a:bodyPr vert="horz" lIns="91440" tIns="45720" rIns="91440" bIns="45720" rtlCol="0" anchor="ctr"/>
          <a:lstStyle>
            <a:lvl1pPr algn="ctr">
              <a:defRPr sz="1311">
                <a:solidFill>
                  <a:schemeClr val="tx1">
                    <a:tint val="75000"/>
                  </a:schemeClr>
                </a:solidFill>
              </a:defRPr>
            </a:lvl1pPr>
          </a:lstStyle>
          <a:p>
            <a:r>
              <a:rPr lang="pt-BR"/>
              <a:t>19 de agosto de 2022</a:t>
            </a:r>
            <a:endParaRPr lang="es-UY"/>
          </a:p>
        </p:txBody>
      </p:sp>
      <p:sp>
        <p:nvSpPr>
          <p:cNvPr id="6" name="Marcador de número de diapositiva 5"/>
          <p:cNvSpPr>
            <a:spLocks noGrp="1"/>
          </p:cNvSpPr>
          <p:nvPr>
            <p:ph type="sldNum" sz="quarter" idx="4"/>
          </p:nvPr>
        </p:nvSpPr>
        <p:spPr>
          <a:xfrm>
            <a:off x="10142608" y="177798"/>
            <a:ext cx="2996089" cy="398764"/>
          </a:xfrm>
          <a:prstGeom prst="rect">
            <a:avLst/>
          </a:prstGeom>
        </p:spPr>
        <p:txBody>
          <a:bodyPr vert="horz" lIns="91440" tIns="45720" rIns="91440" bIns="45720" rtlCol="0" anchor="ctr"/>
          <a:lstStyle>
            <a:lvl1pPr algn="r">
              <a:defRPr sz="1311">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202430412"/>
      </p:ext>
    </p:extLst>
  </p:cSld>
  <p:clrMap bg1="lt1" tx1="dk1" bg2="lt2" tx2="dk2" accent1="accent1" accent2="accent2" accent3="accent3" accent4="accent4" accent5="accent5" accent6="accent6" hlink="hlink" folHlink="folHlink"/>
  <p:sldLayoutIdLst>
    <p:sldLayoutId id="2147485443" r:id="rId1"/>
  </p:sldLayoutIdLst>
  <p:hf hdr="0" dt="0"/>
  <p:txStyles>
    <p:titleStyle>
      <a:lvl1pPr algn="l" defTabSz="998470" rtl="0" eaLnBrk="1" latinLnBrk="0" hangingPunct="1">
        <a:lnSpc>
          <a:spcPct val="90000"/>
        </a:lnSpc>
        <a:spcBef>
          <a:spcPct val="0"/>
        </a:spcBef>
        <a:buNone/>
        <a:defRPr sz="4804" kern="1200">
          <a:solidFill>
            <a:schemeClr val="tx1"/>
          </a:solidFill>
          <a:latin typeface="+mj-lt"/>
          <a:ea typeface="+mj-ea"/>
          <a:cs typeface="+mj-cs"/>
        </a:defRPr>
      </a:lvl1pPr>
    </p:titleStyle>
    <p:body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p:bodyStyle>
    <p:otherStyle>
      <a:defPPr>
        <a:defRPr lang="es-UY"/>
      </a:defPPr>
      <a:lvl1pPr marL="0" algn="l" defTabSz="998470" rtl="0" eaLnBrk="1" latinLnBrk="0" hangingPunct="1">
        <a:defRPr sz="1966" kern="1200">
          <a:solidFill>
            <a:schemeClr val="tx1"/>
          </a:solidFill>
          <a:latin typeface="+mn-lt"/>
          <a:ea typeface="+mn-ea"/>
          <a:cs typeface="+mn-cs"/>
        </a:defRPr>
      </a:lvl1pPr>
      <a:lvl2pPr marL="499235" algn="l" defTabSz="998470" rtl="0" eaLnBrk="1" latinLnBrk="0" hangingPunct="1">
        <a:defRPr sz="1966" kern="1200">
          <a:solidFill>
            <a:schemeClr val="tx1"/>
          </a:solidFill>
          <a:latin typeface="+mn-lt"/>
          <a:ea typeface="+mn-ea"/>
          <a:cs typeface="+mn-cs"/>
        </a:defRPr>
      </a:lvl2pPr>
      <a:lvl3pPr marL="998470" algn="l" defTabSz="998470" rtl="0" eaLnBrk="1" latinLnBrk="0" hangingPunct="1">
        <a:defRPr sz="1966" kern="1200">
          <a:solidFill>
            <a:schemeClr val="tx1"/>
          </a:solidFill>
          <a:latin typeface="+mn-lt"/>
          <a:ea typeface="+mn-ea"/>
          <a:cs typeface="+mn-cs"/>
        </a:defRPr>
      </a:lvl3pPr>
      <a:lvl4pPr marL="1497704" algn="l" defTabSz="998470" rtl="0" eaLnBrk="1" latinLnBrk="0" hangingPunct="1">
        <a:defRPr sz="1966" kern="1200">
          <a:solidFill>
            <a:schemeClr val="tx1"/>
          </a:solidFill>
          <a:latin typeface="+mn-lt"/>
          <a:ea typeface="+mn-ea"/>
          <a:cs typeface="+mn-cs"/>
        </a:defRPr>
      </a:lvl4pPr>
      <a:lvl5pPr marL="1996940" algn="l" defTabSz="998470" rtl="0" eaLnBrk="1" latinLnBrk="0" hangingPunct="1">
        <a:defRPr sz="1966" kern="1200">
          <a:solidFill>
            <a:schemeClr val="tx1"/>
          </a:solidFill>
          <a:latin typeface="+mn-lt"/>
          <a:ea typeface="+mn-ea"/>
          <a:cs typeface="+mn-cs"/>
        </a:defRPr>
      </a:lvl5pPr>
      <a:lvl6pPr marL="2496175" algn="l" defTabSz="998470" rtl="0" eaLnBrk="1" latinLnBrk="0" hangingPunct="1">
        <a:defRPr sz="1966" kern="1200">
          <a:solidFill>
            <a:schemeClr val="tx1"/>
          </a:solidFill>
          <a:latin typeface="+mn-lt"/>
          <a:ea typeface="+mn-ea"/>
          <a:cs typeface="+mn-cs"/>
        </a:defRPr>
      </a:lvl6pPr>
      <a:lvl7pPr marL="2995410" algn="l" defTabSz="998470" rtl="0" eaLnBrk="1" latinLnBrk="0" hangingPunct="1">
        <a:defRPr sz="1966" kern="1200">
          <a:solidFill>
            <a:schemeClr val="tx1"/>
          </a:solidFill>
          <a:latin typeface="+mn-lt"/>
          <a:ea typeface="+mn-ea"/>
          <a:cs typeface="+mn-cs"/>
        </a:defRPr>
      </a:lvl7pPr>
      <a:lvl8pPr marL="3494645" algn="l" defTabSz="998470" rtl="0" eaLnBrk="1" latinLnBrk="0" hangingPunct="1">
        <a:defRPr sz="1966" kern="1200">
          <a:solidFill>
            <a:schemeClr val="tx1"/>
          </a:solidFill>
          <a:latin typeface="+mn-lt"/>
          <a:ea typeface="+mn-ea"/>
          <a:cs typeface="+mn-cs"/>
        </a:defRPr>
      </a:lvl8pPr>
      <a:lvl9pPr marL="3993880" algn="l" defTabSz="998470" rtl="0" eaLnBrk="1" latinLnBrk="0" hangingPunct="1">
        <a:defRPr sz="1966"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noChangeAspect="1"/>
          </p:cNvGraphicFramePr>
          <p:nvPr userDrawn="1">
            <p:custDataLst>
              <p:tags r:id="rId3"/>
            </p:custDataLst>
            <p:extLst>
              <p:ext uri="{D42A27DB-BD31-4B8C-83A1-F6EECF244321}">
                <p14:modId xmlns:p14="http://schemas.microsoft.com/office/powerpoint/2010/main" val="40047305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8" name="Objeto 7"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tángulo 6" hidden="1"/>
          <p:cNvSpPr/>
          <p:nvPr userDrawn="1">
            <p:custDataLst>
              <p:tags r:id="rId4"/>
            </p:custDataLst>
          </p:nvPr>
        </p:nvSpPr>
        <p:spPr>
          <a:xfrm>
            <a:off x="0" y="0"/>
            <a:ext cx="15875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s-ES" sz="4804"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915473" y="398765"/>
            <a:ext cx="11485007" cy="1447687"/>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915473" y="1993819"/>
            <a:ext cx="11485007" cy="4752225"/>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915471" y="6941960"/>
            <a:ext cx="2996089" cy="398764"/>
          </a:xfrm>
          <a:prstGeom prst="rect">
            <a:avLst/>
          </a:prstGeom>
        </p:spPr>
        <p:txBody>
          <a:bodyPr vert="horz" lIns="91440" tIns="45720" rIns="91440" bIns="45720" rtlCol="0" anchor="ctr"/>
          <a:lstStyle>
            <a:lvl1pPr algn="l">
              <a:defRPr sz="1311">
                <a:solidFill>
                  <a:schemeClr val="tx1">
                    <a:tint val="75000"/>
                  </a:schemeClr>
                </a:solidFill>
              </a:defRPr>
            </a:lvl1pPr>
          </a:lstStyle>
          <a:p>
            <a:r>
              <a:rPr lang="es-UY"/>
              <a:t>09/09/2021</a:t>
            </a:r>
          </a:p>
        </p:txBody>
      </p:sp>
      <p:sp>
        <p:nvSpPr>
          <p:cNvPr id="5" name="Marcador de pie de página 4"/>
          <p:cNvSpPr>
            <a:spLocks noGrp="1"/>
          </p:cNvSpPr>
          <p:nvPr>
            <p:ph type="ftr" sz="quarter" idx="3"/>
          </p:nvPr>
        </p:nvSpPr>
        <p:spPr>
          <a:xfrm>
            <a:off x="4410910" y="6941960"/>
            <a:ext cx="4494133" cy="398764"/>
          </a:xfrm>
          <a:prstGeom prst="rect">
            <a:avLst/>
          </a:prstGeom>
        </p:spPr>
        <p:txBody>
          <a:bodyPr vert="horz" lIns="91440" tIns="45720" rIns="91440" bIns="45720" rtlCol="0" anchor="ctr"/>
          <a:lstStyle>
            <a:lvl1pPr algn="ctr">
              <a:defRPr sz="1311">
                <a:solidFill>
                  <a:schemeClr val="tx1">
                    <a:tint val="75000"/>
                  </a:schemeClr>
                </a:solidFill>
              </a:defRPr>
            </a:lvl1pPr>
          </a:lstStyle>
          <a:p>
            <a:r>
              <a:rPr lang="pt-BR" dirty="0"/>
              <a:t>29 de noviembre de 2022</a:t>
            </a:r>
            <a:endParaRPr lang="es-UY" dirty="0"/>
          </a:p>
        </p:txBody>
      </p:sp>
      <p:sp>
        <p:nvSpPr>
          <p:cNvPr id="6" name="Marcador de número de diapositiva 5"/>
          <p:cNvSpPr>
            <a:spLocks noGrp="1"/>
          </p:cNvSpPr>
          <p:nvPr>
            <p:ph type="sldNum" sz="quarter" idx="4"/>
          </p:nvPr>
        </p:nvSpPr>
        <p:spPr>
          <a:xfrm>
            <a:off x="10142607" y="177797"/>
            <a:ext cx="2996089" cy="398764"/>
          </a:xfrm>
          <a:prstGeom prst="rect">
            <a:avLst/>
          </a:prstGeom>
        </p:spPr>
        <p:txBody>
          <a:bodyPr vert="horz" lIns="91440" tIns="45720" rIns="91440" bIns="45720" rtlCol="0" anchor="ctr"/>
          <a:lstStyle>
            <a:lvl1pPr algn="r">
              <a:defRPr sz="1311">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2663099684"/>
      </p:ext>
    </p:extLst>
  </p:cSld>
  <p:clrMap bg1="lt1" tx1="dk1" bg2="lt2" tx2="dk2" accent1="accent1" accent2="accent2" accent3="accent3" accent4="accent4" accent5="accent5" accent6="accent6" hlink="hlink" folHlink="folHlink"/>
  <p:sldLayoutIdLst>
    <p:sldLayoutId id="2147485447" r:id="rId1"/>
  </p:sldLayoutIdLst>
  <p:hf hdr="0" dt="0"/>
  <p:txStyles>
    <p:titleStyle>
      <a:lvl1pPr algn="l" defTabSz="998543" rtl="0" eaLnBrk="1" latinLnBrk="0" hangingPunct="1">
        <a:lnSpc>
          <a:spcPct val="90000"/>
        </a:lnSpc>
        <a:spcBef>
          <a:spcPct val="0"/>
        </a:spcBef>
        <a:buNone/>
        <a:defRPr sz="4804" kern="1200">
          <a:solidFill>
            <a:schemeClr val="tx1"/>
          </a:solidFill>
          <a:latin typeface="+mj-lt"/>
          <a:ea typeface="+mj-ea"/>
          <a:cs typeface="+mj-cs"/>
        </a:defRPr>
      </a:lvl1pPr>
    </p:titleStyle>
    <p:body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p:bodyStyle>
    <p:otherStyle>
      <a:defPPr>
        <a:defRPr lang="es-UY"/>
      </a:defPPr>
      <a:lvl1pPr marL="0" algn="l" defTabSz="998543" rtl="0" eaLnBrk="1" latinLnBrk="0" hangingPunct="1">
        <a:defRPr sz="1966" kern="1200">
          <a:solidFill>
            <a:schemeClr val="tx1"/>
          </a:solidFill>
          <a:latin typeface="+mn-lt"/>
          <a:ea typeface="+mn-ea"/>
          <a:cs typeface="+mn-cs"/>
        </a:defRPr>
      </a:lvl1pPr>
      <a:lvl2pPr marL="499271" algn="l" defTabSz="998543" rtl="0" eaLnBrk="1" latinLnBrk="0" hangingPunct="1">
        <a:defRPr sz="1966" kern="1200">
          <a:solidFill>
            <a:schemeClr val="tx1"/>
          </a:solidFill>
          <a:latin typeface="+mn-lt"/>
          <a:ea typeface="+mn-ea"/>
          <a:cs typeface="+mn-cs"/>
        </a:defRPr>
      </a:lvl2pPr>
      <a:lvl3pPr marL="998543" algn="l" defTabSz="998543" rtl="0" eaLnBrk="1" latinLnBrk="0" hangingPunct="1">
        <a:defRPr sz="1966" kern="1200">
          <a:solidFill>
            <a:schemeClr val="tx1"/>
          </a:solidFill>
          <a:latin typeface="+mn-lt"/>
          <a:ea typeface="+mn-ea"/>
          <a:cs typeface="+mn-cs"/>
        </a:defRPr>
      </a:lvl3pPr>
      <a:lvl4pPr marL="1497814" algn="l" defTabSz="998543" rtl="0" eaLnBrk="1" latinLnBrk="0" hangingPunct="1">
        <a:defRPr sz="1966" kern="1200">
          <a:solidFill>
            <a:schemeClr val="tx1"/>
          </a:solidFill>
          <a:latin typeface="+mn-lt"/>
          <a:ea typeface="+mn-ea"/>
          <a:cs typeface="+mn-cs"/>
        </a:defRPr>
      </a:lvl4pPr>
      <a:lvl5pPr marL="1997086" algn="l" defTabSz="998543" rtl="0" eaLnBrk="1" latinLnBrk="0" hangingPunct="1">
        <a:defRPr sz="1966" kern="1200">
          <a:solidFill>
            <a:schemeClr val="tx1"/>
          </a:solidFill>
          <a:latin typeface="+mn-lt"/>
          <a:ea typeface="+mn-ea"/>
          <a:cs typeface="+mn-cs"/>
        </a:defRPr>
      </a:lvl5pPr>
      <a:lvl6pPr marL="2496358" algn="l" defTabSz="998543" rtl="0" eaLnBrk="1" latinLnBrk="0" hangingPunct="1">
        <a:defRPr sz="1966" kern="1200">
          <a:solidFill>
            <a:schemeClr val="tx1"/>
          </a:solidFill>
          <a:latin typeface="+mn-lt"/>
          <a:ea typeface="+mn-ea"/>
          <a:cs typeface="+mn-cs"/>
        </a:defRPr>
      </a:lvl6pPr>
      <a:lvl7pPr marL="2995629" algn="l" defTabSz="998543" rtl="0" eaLnBrk="1" latinLnBrk="0" hangingPunct="1">
        <a:defRPr sz="1966" kern="1200">
          <a:solidFill>
            <a:schemeClr val="tx1"/>
          </a:solidFill>
          <a:latin typeface="+mn-lt"/>
          <a:ea typeface="+mn-ea"/>
          <a:cs typeface="+mn-cs"/>
        </a:defRPr>
      </a:lvl7pPr>
      <a:lvl8pPr marL="3494901" algn="l" defTabSz="998543" rtl="0" eaLnBrk="1" latinLnBrk="0" hangingPunct="1">
        <a:defRPr sz="1966" kern="1200">
          <a:solidFill>
            <a:schemeClr val="tx1"/>
          </a:solidFill>
          <a:latin typeface="+mn-lt"/>
          <a:ea typeface="+mn-ea"/>
          <a:cs typeface="+mn-cs"/>
        </a:defRPr>
      </a:lvl8pPr>
      <a:lvl9pPr marL="3994172" algn="l" defTabSz="998543" rtl="0" eaLnBrk="1" latinLnBrk="0" hangingPunct="1">
        <a:defRPr sz="1966"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noChangeAspect="1"/>
          </p:cNvGraphicFramePr>
          <p:nvPr userDrawn="1">
            <p:custDataLst>
              <p:tags r:id="rId3"/>
            </p:custDataLst>
            <p:extLst>
              <p:ext uri="{D42A27DB-BD31-4B8C-83A1-F6EECF244321}">
                <p14:modId xmlns:p14="http://schemas.microsoft.com/office/powerpoint/2010/main" val="42073040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8" name="Objeto 7"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tángulo 6" hidden="1"/>
          <p:cNvSpPr/>
          <p:nvPr userDrawn="1">
            <p:custDataLst>
              <p:tags r:id="rId4"/>
            </p:custDataLst>
          </p:nvPr>
        </p:nvSpPr>
        <p:spPr>
          <a:xfrm>
            <a:off x="1" y="0"/>
            <a:ext cx="15875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s-ES" sz="4804"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915474" y="398766"/>
            <a:ext cx="11485007" cy="1447687"/>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915474" y="1993819"/>
            <a:ext cx="11485007" cy="4752225"/>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915471" y="6941961"/>
            <a:ext cx="2996089" cy="398764"/>
          </a:xfrm>
          <a:prstGeom prst="rect">
            <a:avLst/>
          </a:prstGeom>
        </p:spPr>
        <p:txBody>
          <a:bodyPr vert="horz" lIns="91440" tIns="45720" rIns="91440" bIns="45720" rtlCol="0" anchor="ctr"/>
          <a:lstStyle>
            <a:lvl1pPr algn="l">
              <a:defRPr sz="1311">
                <a:solidFill>
                  <a:schemeClr val="tx1">
                    <a:tint val="75000"/>
                  </a:schemeClr>
                </a:solidFill>
              </a:defRPr>
            </a:lvl1pPr>
          </a:lstStyle>
          <a:p>
            <a:r>
              <a:rPr lang="es-UY"/>
              <a:t>09/09/2021</a:t>
            </a:r>
          </a:p>
        </p:txBody>
      </p:sp>
      <p:sp>
        <p:nvSpPr>
          <p:cNvPr id="5" name="Marcador de pie de página 4"/>
          <p:cNvSpPr>
            <a:spLocks noGrp="1"/>
          </p:cNvSpPr>
          <p:nvPr>
            <p:ph type="ftr" sz="quarter" idx="3"/>
          </p:nvPr>
        </p:nvSpPr>
        <p:spPr>
          <a:xfrm>
            <a:off x="4410911" y="6941961"/>
            <a:ext cx="4494133" cy="398764"/>
          </a:xfrm>
          <a:prstGeom prst="rect">
            <a:avLst/>
          </a:prstGeom>
        </p:spPr>
        <p:txBody>
          <a:bodyPr vert="horz" lIns="91440" tIns="45720" rIns="91440" bIns="45720" rtlCol="0" anchor="ctr"/>
          <a:lstStyle>
            <a:lvl1pPr algn="ctr">
              <a:defRPr sz="1311">
                <a:solidFill>
                  <a:schemeClr val="tx1">
                    <a:tint val="75000"/>
                  </a:schemeClr>
                </a:solidFill>
              </a:defRPr>
            </a:lvl1pPr>
          </a:lstStyle>
          <a:p>
            <a:r>
              <a:rPr lang="pt-BR"/>
              <a:t>19 de agosto de 2022</a:t>
            </a:r>
            <a:endParaRPr lang="es-UY"/>
          </a:p>
        </p:txBody>
      </p:sp>
      <p:sp>
        <p:nvSpPr>
          <p:cNvPr id="6" name="Marcador de número de diapositiva 5"/>
          <p:cNvSpPr>
            <a:spLocks noGrp="1"/>
          </p:cNvSpPr>
          <p:nvPr>
            <p:ph type="sldNum" sz="quarter" idx="4"/>
          </p:nvPr>
        </p:nvSpPr>
        <p:spPr>
          <a:xfrm>
            <a:off x="10142608" y="177798"/>
            <a:ext cx="2996089" cy="398764"/>
          </a:xfrm>
          <a:prstGeom prst="rect">
            <a:avLst/>
          </a:prstGeom>
        </p:spPr>
        <p:txBody>
          <a:bodyPr vert="horz" lIns="91440" tIns="45720" rIns="91440" bIns="45720" rtlCol="0" anchor="ctr"/>
          <a:lstStyle>
            <a:lvl1pPr algn="r">
              <a:defRPr sz="1311">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454507110"/>
      </p:ext>
    </p:extLst>
  </p:cSld>
  <p:clrMap bg1="lt1" tx1="dk1" bg2="lt2" tx2="dk2" accent1="accent1" accent2="accent2" accent3="accent3" accent4="accent4" accent5="accent5" accent6="accent6" hlink="hlink" folHlink="folHlink"/>
  <p:sldLayoutIdLst>
    <p:sldLayoutId id="2147485449" r:id="rId1"/>
  </p:sldLayoutIdLst>
  <p:hf hdr="0" dt="0"/>
  <p:txStyles>
    <p:titleStyle>
      <a:lvl1pPr algn="l" defTabSz="998470" rtl="0" eaLnBrk="1" latinLnBrk="0" hangingPunct="1">
        <a:lnSpc>
          <a:spcPct val="90000"/>
        </a:lnSpc>
        <a:spcBef>
          <a:spcPct val="0"/>
        </a:spcBef>
        <a:buNone/>
        <a:defRPr sz="4804" kern="1200">
          <a:solidFill>
            <a:schemeClr val="tx1"/>
          </a:solidFill>
          <a:latin typeface="+mj-lt"/>
          <a:ea typeface="+mj-ea"/>
          <a:cs typeface="+mj-cs"/>
        </a:defRPr>
      </a:lvl1pPr>
    </p:titleStyle>
    <p:body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p:bodyStyle>
    <p:otherStyle>
      <a:defPPr>
        <a:defRPr lang="es-UY"/>
      </a:defPPr>
      <a:lvl1pPr marL="0" algn="l" defTabSz="998470" rtl="0" eaLnBrk="1" latinLnBrk="0" hangingPunct="1">
        <a:defRPr sz="1966" kern="1200">
          <a:solidFill>
            <a:schemeClr val="tx1"/>
          </a:solidFill>
          <a:latin typeface="+mn-lt"/>
          <a:ea typeface="+mn-ea"/>
          <a:cs typeface="+mn-cs"/>
        </a:defRPr>
      </a:lvl1pPr>
      <a:lvl2pPr marL="499235" algn="l" defTabSz="998470" rtl="0" eaLnBrk="1" latinLnBrk="0" hangingPunct="1">
        <a:defRPr sz="1966" kern="1200">
          <a:solidFill>
            <a:schemeClr val="tx1"/>
          </a:solidFill>
          <a:latin typeface="+mn-lt"/>
          <a:ea typeface="+mn-ea"/>
          <a:cs typeface="+mn-cs"/>
        </a:defRPr>
      </a:lvl2pPr>
      <a:lvl3pPr marL="998470" algn="l" defTabSz="998470" rtl="0" eaLnBrk="1" latinLnBrk="0" hangingPunct="1">
        <a:defRPr sz="1966" kern="1200">
          <a:solidFill>
            <a:schemeClr val="tx1"/>
          </a:solidFill>
          <a:latin typeface="+mn-lt"/>
          <a:ea typeface="+mn-ea"/>
          <a:cs typeface="+mn-cs"/>
        </a:defRPr>
      </a:lvl3pPr>
      <a:lvl4pPr marL="1497704" algn="l" defTabSz="998470" rtl="0" eaLnBrk="1" latinLnBrk="0" hangingPunct="1">
        <a:defRPr sz="1966" kern="1200">
          <a:solidFill>
            <a:schemeClr val="tx1"/>
          </a:solidFill>
          <a:latin typeface="+mn-lt"/>
          <a:ea typeface="+mn-ea"/>
          <a:cs typeface="+mn-cs"/>
        </a:defRPr>
      </a:lvl4pPr>
      <a:lvl5pPr marL="1996940" algn="l" defTabSz="998470" rtl="0" eaLnBrk="1" latinLnBrk="0" hangingPunct="1">
        <a:defRPr sz="1966" kern="1200">
          <a:solidFill>
            <a:schemeClr val="tx1"/>
          </a:solidFill>
          <a:latin typeface="+mn-lt"/>
          <a:ea typeface="+mn-ea"/>
          <a:cs typeface="+mn-cs"/>
        </a:defRPr>
      </a:lvl5pPr>
      <a:lvl6pPr marL="2496175" algn="l" defTabSz="998470" rtl="0" eaLnBrk="1" latinLnBrk="0" hangingPunct="1">
        <a:defRPr sz="1966" kern="1200">
          <a:solidFill>
            <a:schemeClr val="tx1"/>
          </a:solidFill>
          <a:latin typeface="+mn-lt"/>
          <a:ea typeface="+mn-ea"/>
          <a:cs typeface="+mn-cs"/>
        </a:defRPr>
      </a:lvl6pPr>
      <a:lvl7pPr marL="2995410" algn="l" defTabSz="998470" rtl="0" eaLnBrk="1" latinLnBrk="0" hangingPunct="1">
        <a:defRPr sz="1966" kern="1200">
          <a:solidFill>
            <a:schemeClr val="tx1"/>
          </a:solidFill>
          <a:latin typeface="+mn-lt"/>
          <a:ea typeface="+mn-ea"/>
          <a:cs typeface="+mn-cs"/>
        </a:defRPr>
      </a:lvl7pPr>
      <a:lvl8pPr marL="3494645" algn="l" defTabSz="998470" rtl="0" eaLnBrk="1" latinLnBrk="0" hangingPunct="1">
        <a:defRPr sz="1966" kern="1200">
          <a:solidFill>
            <a:schemeClr val="tx1"/>
          </a:solidFill>
          <a:latin typeface="+mn-lt"/>
          <a:ea typeface="+mn-ea"/>
          <a:cs typeface="+mn-cs"/>
        </a:defRPr>
      </a:lvl8pPr>
      <a:lvl9pPr marL="3993880" algn="l" defTabSz="998470" rtl="0" eaLnBrk="1" latinLnBrk="0" hangingPunct="1">
        <a:defRPr sz="1966"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noChangeAspect="1"/>
          </p:cNvGraphicFramePr>
          <p:nvPr userDrawn="1">
            <p:custDataLst>
              <p:tags r:id="rId14"/>
            </p:custDataLst>
            <p:extLst>
              <p:ext uri="{D42A27DB-BD31-4B8C-83A1-F6EECF244321}">
                <p14:modId xmlns:p14="http://schemas.microsoft.com/office/powerpoint/2010/main" val="6189214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a de think-cell" r:id="rId16" imgW="493" imgH="493" progId="TCLayout.ActiveDocument.1">
                  <p:embed/>
                </p:oleObj>
              </mc:Choice>
              <mc:Fallback>
                <p:oleObj name="Diapositiva de think-cell" r:id="rId16" imgW="493" imgH="493" progId="TCLayout.ActiveDocument.1">
                  <p:embed/>
                  <p:pic>
                    <p:nvPicPr>
                      <p:cNvPr id="8" name="Objeto 7" hidden="1"/>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7" name="Rectángulo 6" hidden="1"/>
          <p:cNvSpPr/>
          <p:nvPr userDrawn="1">
            <p:custDataLst>
              <p:tags r:id="rId15"/>
            </p:custDataLst>
          </p:nvPr>
        </p:nvSpPr>
        <p:spPr>
          <a:xfrm>
            <a:off x="0" y="0"/>
            <a:ext cx="15875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98616" rtl="0" eaLnBrk="1" fontAlgn="auto" latinLnBrk="0" hangingPunct="1">
              <a:lnSpc>
                <a:spcPct val="100000"/>
              </a:lnSpc>
              <a:spcBef>
                <a:spcPts val="0"/>
              </a:spcBef>
              <a:spcAft>
                <a:spcPts val="0"/>
              </a:spcAft>
              <a:buClrTx/>
              <a:buSzTx/>
              <a:buFontTx/>
              <a:buNone/>
              <a:tabLst/>
              <a:defRPr/>
            </a:pPr>
            <a:endParaRPr kumimoji="0" lang="es-ES" sz="4804"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sym typeface="Calibri Light" panose="020F0302020204030204" pitchFamily="34" charset="0"/>
            </a:endParaRPr>
          </a:p>
        </p:txBody>
      </p:sp>
      <p:sp>
        <p:nvSpPr>
          <p:cNvPr id="2" name="Marcador de título 1"/>
          <p:cNvSpPr>
            <a:spLocks noGrp="1"/>
          </p:cNvSpPr>
          <p:nvPr>
            <p:ph type="title"/>
          </p:nvPr>
        </p:nvSpPr>
        <p:spPr>
          <a:xfrm>
            <a:off x="915473" y="398765"/>
            <a:ext cx="11485007" cy="1447687"/>
          </a:xfrm>
          <a:prstGeom prst="rect">
            <a:avLst/>
          </a:prstGeom>
        </p:spPr>
        <p:txBody>
          <a:bodyPr vert="horz" lIns="91440" tIns="45720" rIns="91440" bIns="45720" rtlCol="0" anchor="ctr">
            <a:normAutofit/>
          </a:bodyPr>
          <a:lstStyle/>
          <a:p>
            <a:r>
              <a:rPr lang="es-ES" dirty="0"/>
              <a:t>Haga clic para modificar el estilo de título del patrón</a:t>
            </a:r>
            <a:endParaRPr lang="es-UY" dirty="0"/>
          </a:p>
        </p:txBody>
      </p:sp>
      <p:sp>
        <p:nvSpPr>
          <p:cNvPr id="3" name="Marcador de texto 2"/>
          <p:cNvSpPr>
            <a:spLocks noGrp="1"/>
          </p:cNvSpPr>
          <p:nvPr>
            <p:ph type="body" idx="1"/>
          </p:nvPr>
        </p:nvSpPr>
        <p:spPr>
          <a:xfrm>
            <a:off x="915473" y="1993819"/>
            <a:ext cx="11485007" cy="4752225"/>
          </a:xfrm>
          <a:prstGeom prst="rect">
            <a:avLst/>
          </a:prstGeom>
        </p:spPr>
        <p:txBody>
          <a:bodyPr vert="horz" lIns="91440" tIns="45720" rIns="91440" bIns="45720" rtlCol="0">
            <a:normAutofit/>
          </a:bodyPr>
          <a:lstStyle/>
          <a:p>
            <a:pPr marR="0" lvl="0" algn="l" defTabSz="998616" rtl="0" eaLnBrk="1" fontAlgn="auto" latinLnBrk="0" hangingPunct="1">
              <a:lnSpc>
                <a:spcPct val="100000"/>
              </a:lnSpc>
              <a:spcBef>
                <a:spcPts val="0"/>
              </a:spcBef>
              <a:spcAft>
                <a:spcPts val="0"/>
              </a:spcAft>
              <a:buSzTx/>
              <a:tabLst/>
              <a:defRPr/>
            </a:pPr>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4" name="Marcador de fecha 3"/>
          <p:cNvSpPr>
            <a:spLocks noGrp="1"/>
          </p:cNvSpPr>
          <p:nvPr>
            <p:ph type="dt" sz="half" idx="2"/>
          </p:nvPr>
        </p:nvSpPr>
        <p:spPr>
          <a:xfrm>
            <a:off x="915471" y="6941960"/>
            <a:ext cx="2996089" cy="398764"/>
          </a:xfrm>
          <a:prstGeom prst="rect">
            <a:avLst/>
          </a:prstGeom>
        </p:spPr>
        <p:txBody>
          <a:bodyPr vert="horz" lIns="91440" tIns="45720" rIns="91440" bIns="45720" rtlCol="0" anchor="ctr"/>
          <a:lstStyle>
            <a:lvl1pPr algn="l">
              <a:defRPr sz="1311">
                <a:solidFill>
                  <a:schemeClr val="tx1">
                    <a:tint val="75000"/>
                  </a:schemeClr>
                </a:solidFill>
              </a:defRPr>
            </a:lvl1pPr>
          </a:lstStyle>
          <a:p>
            <a:pPr defTabSz="998616">
              <a:defRPr/>
            </a:pPr>
            <a:r>
              <a:rPr lang="es-UY">
                <a:solidFill>
                  <a:prstClr val="black">
                    <a:tint val="75000"/>
                  </a:prstClr>
                </a:solidFill>
              </a:rPr>
              <a:t>29 de mayo de 2023</a:t>
            </a:r>
          </a:p>
        </p:txBody>
      </p:sp>
      <p:sp>
        <p:nvSpPr>
          <p:cNvPr id="5" name="Marcador de pie de página 4"/>
          <p:cNvSpPr>
            <a:spLocks noGrp="1"/>
          </p:cNvSpPr>
          <p:nvPr>
            <p:ph type="ftr" sz="quarter" idx="3"/>
          </p:nvPr>
        </p:nvSpPr>
        <p:spPr>
          <a:xfrm>
            <a:off x="4410910" y="6941960"/>
            <a:ext cx="4494133" cy="398764"/>
          </a:xfrm>
          <a:prstGeom prst="rect">
            <a:avLst/>
          </a:prstGeom>
        </p:spPr>
        <p:txBody>
          <a:bodyPr vert="horz" lIns="91440" tIns="45720" rIns="91440" bIns="45720" rtlCol="0" anchor="ctr"/>
          <a:lstStyle>
            <a:lvl1pPr algn="ctr">
              <a:defRPr sz="1311">
                <a:solidFill>
                  <a:schemeClr val="tx1">
                    <a:tint val="75000"/>
                  </a:schemeClr>
                </a:solidFill>
              </a:defRPr>
            </a:lvl1pPr>
          </a:lstStyle>
          <a:p>
            <a:pPr defTabSz="998616">
              <a:defRPr/>
            </a:pPr>
            <a:r>
              <a:rPr lang="es-ES">
                <a:solidFill>
                  <a:prstClr val="black">
                    <a:tint val="75000"/>
                  </a:prstClr>
                </a:solidFill>
              </a:rPr>
              <a:t>Términos de referencia para la asociación</a:t>
            </a:r>
            <a:endParaRPr lang="es-UY">
              <a:solidFill>
                <a:prstClr val="black">
                  <a:tint val="75000"/>
                </a:prstClr>
              </a:solidFill>
            </a:endParaRPr>
          </a:p>
        </p:txBody>
      </p:sp>
      <p:sp>
        <p:nvSpPr>
          <p:cNvPr id="6" name="Marcador de número de diapositiva 5"/>
          <p:cNvSpPr>
            <a:spLocks noGrp="1"/>
          </p:cNvSpPr>
          <p:nvPr>
            <p:ph type="sldNum" sz="quarter" idx="4"/>
          </p:nvPr>
        </p:nvSpPr>
        <p:spPr>
          <a:xfrm>
            <a:off x="9404391" y="6941960"/>
            <a:ext cx="2996089" cy="398764"/>
          </a:xfrm>
          <a:prstGeom prst="rect">
            <a:avLst/>
          </a:prstGeom>
        </p:spPr>
        <p:txBody>
          <a:bodyPr vert="horz" lIns="91440" tIns="45720" rIns="91440" bIns="45720" rtlCol="0" anchor="ctr"/>
          <a:lstStyle>
            <a:lvl1pPr algn="r">
              <a:defRPr sz="1311">
                <a:solidFill>
                  <a:schemeClr val="tx1">
                    <a:tint val="75000"/>
                  </a:schemeClr>
                </a:solidFill>
              </a:defRPr>
            </a:lvl1pPr>
          </a:lstStyle>
          <a:p>
            <a:pPr defTabSz="998616">
              <a:defRPr/>
            </a:pPr>
            <a:fld id="{75D57B79-4061-44BD-B534-85CA2EB6D39E}" type="slidenum">
              <a:rPr lang="es-UY" smtClean="0">
                <a:solidFill>
                  <a:prstClr val="black">
                    <a:tint val="75000"/>
                  </a:prstClr>
                </a:solidFill>
              </a:rPr>
              <a:pPr defTabSz="998616">
                <a:defRPr/>
              </a:pPr>
              <a:t>‹Nº›</a:t>
            </a:fld>
            <a:endParaRPr lang="es-UY">
              <a:solidFill>
                <a:prstClr val="black">
                  <a:tint val="75000"/>
                </a:prstClr>
              </a:solidFill>
            </a:endParaRPr>
          </a:p>
        </p:txBody>
      </p:sp>
    </p:spTree>
    <p:extLst>
      <p:ext uri="{BB962C8B-B14F-4D97-AF65-F5344CB8AC3E}">
        <p14:creationId xmlns:p14="http://schemas.microsoft.com/office/powerpoint/2010/main" val="3087568871"/>
      </p:ext>
    </p:extLst>
  </p:cSld>
  <p:clrMap bg1="lt1" tx1="dk1" bg2="lt2" tx2="dk2" accent1="accent1" accent2="accent2" accent3="accent3" accent4="accent4" accent5="accent5" accent6="accent6" hlink="hlink" folHlink="folHlink"/>
  <p:sldLayoutIdLst>
    <p:sldLayoutId id="2147485455" r:id="rId1"/>
    <p:sldLayoutId id="2147485456" r:id="rId2"/>
    <p:sldLayoutId id="2147485457" r:id="rId3"/>
    <p:sldLayoutId id="2147485458" r:id="rId4"/>
    <p:sldLayoutId id="2147485459" r:id="rId5"/>
    <p:sldLayoutId id="2147485460" r:id="rId6"/>
    <p:sldLayoutId id="2147485461" r:id="rId7"/>
    <p:sldLayoutId id="2147485462" r:id="rId8"/>
    <p:sldLayoutId id="2147485463" r:id="rId9"/>
    <p:sldLayoutId id="2147485464" r:id="rId10"/>
    <p:sldLayoutId id="2147485465" r:id="rId11"/>
    <p:sldLayoutId id="2147485466" r:id="rId12"/>
  </p:sldLayoutIdLst>
  <p:hf hdr="0"/>
  <p:txStyles>
    <p:titleStyle>
      <a:lvl1pPr algn="l" defTabSz="998543" rtl="0" eaLnBrk="1" latinLnBrk="0" hangingPunct="1">
        <a:lnSpc>
          <a:spcPct val="90000"/>
        </a:lnSpc>
        <a:spcBef>
          <a:spcPct val="0"/>
        </a:spcBef>
        <a:buNone/>
        <a:defRPr lang="es-UY" sz="4499" b="1" kern="1200" dirty="0">
          <a:solidFill>
            <a:schemeClr val="accent1">
              <a:lumMod val="75000"/>
            </a:schemeClr>
          </a:solidFill>
          <a:latin typeface="+mj-lt"/>
          <a:ea typeface="+mj-ea"/>
          <a:cs typeface="+mj-cs"/>
        </a:defRPr>
      </a:lvl1pPr>
    </p:titleStyle>
    <p:bodyStyle>
      <a:lvl1pPr marL="249635" indent="-249635" algn="l" defTabSz="998543" rtl="0" eaLnBrk="1" latinLnBrk="0" hangingPunct="1">
        <a:lnSpc>
          <a:spcPct val="90000"/>
        </a:lnSpc>
        <a:spcBef>
          <a:spcPts val="1092"/>
        </a:spcBef>
        <a:buFont typeface="Arial" panose="020B0604020202020204" pitchFamily="34" charset="0"/>
        <a:buChar char="•"/>
        <a:defRPr kumimoji="0" lang="es-ES" sz="3058" b="0" i="0" u="none" strike="noStrike" kern="1200" cap="none" spc="0" normalizeH="0" baseline="0" dirty="0">
          <a:ln>
            <a:noFill/>
          </a:ln>
          <a:solidFill>
            <a:srgbClr val="002060"/>
          </a:solidFill>
          <a:effectLst/>
          <a:uLnTx/>
          <a:uFillTx/>
          <a:latin typeface="Calibri"/>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rgbClr val="002060"/>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rgbClr val="002060"/>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rgbClr val="002060"/>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rgbClr val="002060"/>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p:bodyStyle>
    <p:otherStyle>
      <a:defPPr>
        <a:defRPr lang="es-UY"/>
      </a:defPPr>
      <a:lvl1pPr marL="0" algn="l" defTabSz="998543" rtl="0" eaLnBrk="1" latinLnBrk="0" hangingPunct="1">
        <a:defRPr sz="1966" kern="1200">
          <a:solidFill>
            <a:schemeClr val="tx1"/>
          </a:solidFill>
          <a:latin typeface="+mn-lt"/>
          <a:ea typeface="+mn-ea"/>
          <a:cs typeface="+mn-cs"/>
        </a:defRPr>
      </a:lvl1pPr>
      <a:lvl2pPr marL="499271" algn="l" defTabSz="998543" rtl="0" eaLnBrk="1" latinLnBrk="0" hangingPunct="1">
        <a:defRPr sz="1966" kern="1200">
          <a:solidFill>
            <a:schemeClr val="tx1"/>
          </a:solidFill>
          <a:latin typeface="+mn-lt"/>
          <a:ea typeface="+mn-ea"/>
          <a:cs typeface="+mn-cs"/>
        </a:defRPr>
      </a:lvl2pPr>
      <a:lvl3pPr marL="998543" algn="l" defTabSz="998543" rtl="0" eaLnBrk="1" latinLnBrk="0" hangingPunct="1">
        <a:defRPr sz="1966" kern="1200">
          <a:solidFill>
            <a:schemeClr val="tx1"/>
          </a:solidFill>
          <a:latin typeface="+mn-lt"/>
          <a:ea typeface="+mn-ea"/>
          <a:cs typeface="+mn-cs"/>
        </a:defRPr>
      </a:lvl3pPr>
      <a:lvl4pPr marL="1497814" algn="l" defTabSz="998543" rtl="0" eaLnBrk="1" latinLnBrk="0" hangingPunct="1">
        <a:defRPr sz="1966" kern="1200">
          <a:solidFill>
            <a:schemeClr val="tx1"/>
          </a:solidFill>
          <a:latin typeface="+mn-lt"/>
          <a:ea typeface="+mn-ea"/>
          <a:cs typeface="+mn-cs"/>
        </a:defRPr>
      </a:lvl4pPr>
      <a:lvl5pPr marL="1997086" algn="l" defTabSz="998543" rtl="0" eaLnBrk="1" latinLnBrk="0" hangingPunct="1">
        <a:defRPr sz="1966" kern="1200">
          <a:solidFill>
            <a:schemeClr val="tx1"/>
          </a:solidFill>
          <a:latin typeface="+mn-lt"/>
          <a:ea typeface="+mn-ea"/>
          <a:cs typeface="+mn-cs"/>
        </a:defRPr>
      </a:lvl5pPr>
      <a:lvl6pPr marL="2496358" algn="l" defTabSz="998543" rtl="0" eaLnBrk="1" latinLnBrk="0" hangingPunct="1">
        <a:defRPr sz="1966" kern="1200">
          <a:solidFill>
            <a:schemeClr val="tx1"/>
          </a:solidFill>
          <a:latin typeface="+mn-lt"/>
          <a:ea typeface="+mn-ea"/>
          <a:cs typeface="+mn-cs"/>
        </a:defRPr>
      </a:lvl6pPr>
      <a:lvl7pPr marL="2995629" algn="l" defTabSz="998543" rtl="0" eaLnBrk="1" latinLnBrk="0" hangingPunct="1">
        <a:defRPr sz="1966" kern="1200">
          <a:solidFill>
            <a:schemeClr val="tx1"/>
          </a:solidFill>
          <a:latin typeface="+mn-lt"/>
          <a:ea typeface="+mn-ea"/>
          <a:cs typeface="+mn-cs"/>
        </a:defRPr>
      </a:lvl7pPr>
      <a:lvl8pPr marL="3494901" algn="l" defTabSz="998543" rtl="0" eaLnBrk="1" latinLnBrk="0" hangingPunct="1">
        <a:defRPr sz="1966" kern="1200">
          <a:solidFill>
            <a:schemeClr val="tx1"/>
          </a:solidFill>
          <a:latin typeface="+mn-lt"/>
          <a:ea typeface="+mn-ea"/>
          <a:cs typeface="+mn-cs"/>
        </a:defRPr>
      </a:lvl8pPr>
      <a:lvl9pPr marL="3994172" algn="l" defTabSz="998543" rtl="0" eaLnBrk="1" latinLnBrk="0" hangingPunct="1">
        <a:defRPr sz="1966"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noChangeAspect="1"/>
          </p:cNvGraphicFramePr>
          <p:nvPr userDrawn="1">
            <p:custDataLst>
              <p:tags r:id="rId4"/>
            </p:custDataLst>
            <p:extLst>
              <p:ext uri="{D42A27DB-BD31-4B8C-83A1-F6EECF244321}">
                <p14:modId xmlns:p14="http://schemas.microsoft.com/office/powerpoint/2010/main" val="30248170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a de think-cell" r:id="rId6" imgW="493" imgH="493" progId="TCLayout.ActiveDocument.1">
                  <p:embed/>
                </p:oleObj>
              </mc:Choice>
              <mc:Fallback>
                <p:oleObj name="Diapositiva de think-cell" r:id="rId6" imgW="493" imgH="493" progId="TCLayout.ActiveDocument.1">
                  <p:embed/>
                  <p:pic>
                    <p:nvPicPr>
                      <p:cNvPr id="8" name="Objeto 7"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7" name="Rectángulo 6" hidden="1"/>
          <p:cNvSpPr/>
          <p:nvPr userDrawn="1">
            <p:custDataLst>
              <p:tags r:id="rId5"/>
            </p:custDataLst>
          </p:nvPr>
        </p:nvSpPr>
        <p:spPr>
          <a:xfrm>
            <a:off x="3" y="0"/>
            <a:ext cx="15875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s-ES" sz="4804"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915475" y="398767"/>
            <a:ext cx="11485007" cy="1447687"/>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915475" y="1993819"/>
            <a:ext cx="11485007" cy="4752225"/>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915471" y="6941962"/>
            <a:ext cx="2996089" cy="398764"/>
          </a:xfrm>
          <a:prstGeom prst="rect">
            <a:avLst/>
          </a:prstGeom>
        </p:spPr>
        <p:txBody>
          <a:bodyPr vert="horz" lIns="91440" tIns="45720" rIns="91440" bIns="45720" rtlCol="0" anchor="ctr"/>
          <a:lstStyle>
            <a:lvl1pPr algn="l">
              <a:defRPr sz="1311">
                <a:solidFill>
                  <a:schemeClr val="tx1">
                    <a:tint val="75000"/>
                  </a:schemeClr>
                </a:solidFill>
              </a:defRPr>
            </a:lvl1pPr>
          </a:lstStyle>
          <a:p>
            <a:r>
              <a:rPr lang="es-UY"/>
              <a:t>09/09/2021</a:t>
            </a:r>
          </a:p>
        </p:txBody>
      </p:sp>
      <p:sp>
        <p:nvSpPr>
          <p:cNvPr id="5" name="Marcador de pie de página 4"/>
          <p:cNvSpPr>
            <a:spLocks noGrp="1"/>
          </p:cNvSpPr>
          <p:nvPr>
            <p:ph type="ftr" sz="quarter" idx="3"/>
          </p:nvPr>
        </p:nvSpPr>
        <p:spPr>
          <a:xfrm>
            <a:off x="4410912" y="6941962"/>
            <a:ext cx="4494133" cy="398764"/>
          </a:xfrm>
          <a:prstGeom prst="rect">
            <a:avLst/>
          </a:prstGeom>
        </p:spPr>
        <p:txBody>
          <a:bodyPr vert="horz" lIns="91440" tIns="45720" rIns="91440" bIns="45720" rtlCol="0" anchor="ctr"/>
          <a:lstStyle>
            <a:lvl1pPr algn="ctr">
              <a:defRPr sz="1311">
                <a:solidFill>
                  <a:schemeClr val="tx1">
                    <a:tint val="75000"/>
                  </a:schemeClr>
                </a:solidFill>
              </a:defRPr>
            </a:lvl1pPr>
          </a:lstStyle>
          <a:p>
            <a:r>
              <a:rPr lang="pt-BR"/>
              <a:t>19 de agosto de 2022</a:t>
            </a:r>
            <a:endParaRPr lang="es-UY"/>
          </a:p>
        </p:txBody>
      </p:sp>
      <p:sp>
        <p:nvSpPr>
          <p:cNvPr id="6" name="Marcador de número de diapositiva 5"/>
          <p:cNvSpPr>
            <a:spLocks noGrp="1"/>
          </p:cNvSpPr>
          <p:nvPr>
            <p:ph type="sldNum" sz="quarter" idx="4"/>
          </p:nvPr>
        </p:nvSpPr>
        <p:spPr>
          <a:xfrm>
            <a:off x="10142609" y="177798"/>
            <a:ext cx="2996089" cy="398764"/>
          </a:xfrm>
          <a:prstGeom prst="rect">
            <a:avLst/>
          </a:prstGeom>
        </p:spPr>
        <p:txBody>
          <a:bodyPr vert="horz" lIns="91440" tIns="45720" rIns="91440" bIns="45720" rtlCol="0" anchor="ctr"/>
          <a:lstStyle>
            <a:lvl1pPr algn="r">
              <a:defRPr sz="1311">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3803026273"/>
      </p:ext>
    </p:extLst>
  </p:cSld>
  <p:clrMap bg1="lt1" tx1="dk1" bg2="lt2" tx2="dk2" accent1="accent1" accent2="accent2" accent3="accent3" accent4="accent4" accent5="accent5" accent6="accent6" hlink="hlink" folHlink="folHlink"/>
  <p:sldLayoutIdLst>
    <p:sldLayoutId id="2147485474" r:id="rId1"/>
    <p:sldLayoutId id="2147485475" r:id="rId2"/>
  </p:sldLayoutIdLst>
  <p:hf hdr="0" dt="0"/>
  <p:txStyles>
    <p:titleStyle>
      <a:lvl1pPr algn="l" defTabSz="998397" rtl="0" eaLnBrk="1" latinLnBrk="0" hangingPunct="1">
        <a:lnSpc>
          <a:spcPct val="90000"/>
        </a:lnSpc>
        <a:spcBef>
          <a:spcPct val="0"/>
        </a:spcBef>
        <a:buNone/>
        <a:defRPr sz="4804" kern="1200">
          <a:solidFill>
            <a:schemeClr val="tx1"/>
          </a:solidFill>
          <a:latin typeface="+mj-lt"/>
          <a:ea typeface="+mj-ea"/>
          <a:cs typeface="+mj-cs"/>
        </a:defRPr>
      </a:lvl1pPr>
    </p:titleStyle>
    <p:body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p:bodyStyle>
    <p:otherStyle>
      <a:defPPr>
        <a:defRPr lang="es-UY"/>
      </a:defPPr>
      <a:lvl1pPr marL="0" algn="l" defTabSz="998397" rtl="0" eaLnBrk="1" latinLnBrk="0" hangingPunct="1">
        <a:defRPr sz="1966" kern="1200">
          <a:solidFill>
            <a:schemeClr val="tx1"/>
          </a:solidFill>
          <a:latin typeface="+mn-lt"/>
          <a:ea typeface="+mn-ea"/>
          <a:cs typeface="+mn-cs"/>
        </a:defRPr>
      </a:lvl1pPr>
      <a:lvl2pPr marL="499199" algn="l" defTabSz="998397" rtl="0" eaLnBrk="1" latinLnBrk="0" hangingPunct="1">
        <a:defRPr sz="1966" kern="1200">
          <a:solidFill>
            <a:schemeClr val="tx1"/>
          </a:solidFill>
          <a:latin typeface="+mn-lt"/>
          <a:ea typeface="+mn-ea"/>
          <a:cs typeface="+mn-cs"/>
        </a:defRPr>
      </a:lvl2pPr>
      <a:lvl3pPr marL="998397" algn="l" defTabSz="998397" rtl="0" eaLnBrk="1" latinLnBrk="0" hangingPunct="1">
        <a:defRPr sz="1966" kern="1200">
          <a:solidFill>
            <a:schemeClr val="tx1"/>
          </a:solidFill>
          <a:latin typeface="+mn-lt"/>
          <a:ea typeface="+mn-ea"/>
          <a:cs typeface="+mn-cs"/>
        </a:defRPr>
      </a:lvl3pPr>
      <a:lvl4pPr marL="1497595" algn="l" defTabSz="998397" rtl="0" eaLnBrk="1" latinLnBrk="0" hangingPunct="1">
        <a:defRPr sz="1966" kern="1200">
          <a:solidFill>
            <a:schemeClr val="tx1"/>
          </a:solidFill>
          <a:latin typeface="+mn-lt"/>
          <a:ea typeface="+mn-ea"/>
          <a:cs typeface="+mn-cs"/>
        </a:defRPr>
      </a:lvl4pPr>
      <a:lvl5pPr marL="1996793" algn="l" defTabSz="998397" rtl="0" eaLnBrk="1" latinLnBrk="0" hangingPunct="1">
        <a:defRPr sz="1966" kern="1200">
          <a:solidFill>
            <a:schemeClr val="tx1"/>
          </a:solidFill>
          <a:latin typeface="+mn-lt"/>
          <a:ea typeface="+mn-ea"/>
          <a:cs typeface="+mn-cs"/>
        </a:defRPr>
      </a:lvl5pPr>
      <a:lvl6pPr marL="2495992" algn="l" defTabSz="998397" rtl="0" eaLnBrk="1" latinLnBrk="0" hangingPunct="1">
        <a:defRPr sz="1966" kern="1200">
          <a:solidFill>
            <a:schemeClr val="tx1"/>
          </a:solidFill>
          <a:latin typeface="+mn-lt"/>
          <a:ea typeface="+mn-ea"/>
          <a:cs typeface="+mn-cs"/>
        </a:defRPr>
      </a:lvl6pPr>
      <a:lvl7pPr marL="2995190" algn="l" defTabSz="998397" rtl="0" eaLnBrk="1" latinLnBrk="0" hangingPunct="1">
        <a:defRPr sz="1966" kern="1200">
          <a:solidFill>
            <a:schemeClr val="tx1"/>
          </a:solidFill>
          <a:latin typeface="+mn-lt"/>
          <a:ea typeface="+mn-ea"/>
          <a:cs typeface="+mn-cs"/>
        </a:defRPr>
      </a:lvl7pPr>
      <a:lvl8pPr marL="3494389" algn="l" defTabSz="998397" rtl="0" eaLnBrk="1" latinLnBrk="0" hangingPunct="1">
        <a:defRPr sz="1966" kern="1200">
          <a:solidFill>
            <a:schemeClr val="tx1"/>
          </a:solidFill>
          <a:latin typeface="+mn-lt"/>
          <a:ea typeface="+mn-ea"/>
          <a:cs typeface="+mn-cs"/>
        </a:defRPr>
      </a:lvl8pPr>
      <a:lvl9pPr marL="3993588" algn="l" defTabSz="998397" rtl="0" eaLnBrk="1" latinLnBrk="0" hangingPunct="1">
        <a:defRPr sz="1966"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noChangeAspect="1"/>
          </p:cNvGraphicFramePr>
          <p:nvPr userDrawn="1">
            <p:custDataLst>
              <p:tags r:id="rId3"/>
            </p:custDataLst>
            <p:extLst>
              <p:ext uri="{D42A27DB-BD31-4B8C-83A1-F6EECF244321}">
                <p14:modId xmlns:p14="http://schemas.microsoft.com/office/powerpoint/2010/main" val="30320397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8" name="Objeto 7"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tángulo 6" hidden="1"/>
          <p:cNvSpPr/>
          <p:nvPr userDrawn="1">
            <p:custDataLst>
              <p:tags r:id="rId4"/>
            </p:custDataLst>
          </p:nvPr>
        </p:nvSpPr>
        <p:spPr>
          <a:xfrm>
            <a:off x="3" y="0"/>
            <a:ext cx="15875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s-ES" sz="4804"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915475" y="398767"/>
            <a:ext cx="11485007" cy="1447687"/>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915475" y="1993819"/>
            <a:ext cx="11485007" cy="4752225"/>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915471" y="6941962"/>
            <a:ext cx="2996089" cy="398764"/>
          </a:xfrm>
          <a:prstGeom prst="rect">
            <a:avLst/>
          </a:prstGeom>
        </p:spPr>
        <p:txBody>
          <a:bodyPr vert="horz" lIns="91440" tIns="45720" rIns="91440" bIns="45720" rtlCol="0" anchor="ctr"/>
          <a:lstStyle>
            <a:lvl1pPr algn="l">
              <a:defRPr sz="1311">
                <a:solidFill>
                  <a:schemeClr val="tx1">
                    <a:tint val="75000"/>
                  </a:schemeClr>
                </a:solidFill>
              </a:defRPr>
            </a:lvl1pPr>
          </a:lstStyle>
          <a:p>
            <a:r>
              <a:rPr lang="es-UY"/>
              <a:t>09/09/2021</a:t>
            </a:r>
          </a:p>
        </p:txBody>
      </p:sp>
      <p:sp>
        <p:nvSpPr>
          <p:cNvPr id="5" name="Marcador de pie de página 4"/>
          <p:cNvSpPr>
            <a:spLocks noGrp="1"/>
          </p:cNvSpPr>
          <p:nvPr>
            <p:ph type="ftr" sz="quarter" idx="3"/>
          </p:nvPr>
        </p:nvSpPr>
        <p:spPr>
          <a:xfrm>
            <a:off x="4410912" y="6941962"/>
            <a:ext cx="4494133" cy="398764"/>
          </a:xfrm>
          <a:prstGeom prst="rect">
            <a:avLst/>
          </a:prstGeom>
        </p:spPr>
        <p:txBody>
          <a:bodyPr vert="horz" lIns="91440" tIns="45720" rIns="91440" bIns="45720" rtlCol="0" anchor="ctr"/>
          <a:lstStyle>
            <a:lvl1pPr algn="ctr">
              <a:defRPr sz="1311">
                <a:solidFill>
                  <a:schemeClr val="tx1">
                    <a:tint val="75000"/>
                  </a:schemeClr>
                </a:solidFill>
              </a:defRPr>
            </a:lvl1pPr>
          </a:lstStyle>
          <a:p>
            <a:r>
              <a:rPr lang="pt-BR"/>
              <a:t>19 de agosto de 2022</a:t>
            </a:r>
            <a:endParaRPr lang="es-UY"/>
          </a:p>
        </p:txBody>
      </p:sp>
      <p:sp>
        <p:nvSpPr>
          <p:cNvPr id="6" name="Marcador de número de diapositiva 5"/>
          <p:cNvSpPr>
            <a:spLocks noGrp="1"/>
          </p:cNvSpPr>
          <p:nvPr>
            <p:ph type="sldNum" sz="quarter" idx="4"/>
          </p:nvPr>
        </p:nvSpPr>
        <p:spPr>
          <a:xfrm>
            <a:off x="10142609" y="177798"/>
            <a:ext cx="2996089" cy="398764"/>
          </a:xfrm>
          <a:prstGeom prst="rect">
            <a:avLst/>
          </a:prstGeom>
        </p:spPr>
        <p:txBody>
          <a:bodyPr vert="horz" lIns="91440" tIns="45720" rIns="91440" bIns="45720" rtlCol="0" anchor="ctr"/>
          <a:lstStyle>
            <a:lvl1pPr algn="r">
              <a:defRPr sz="1311">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2647537017"/>
      </p:ext>
    </p:extLst>
  </p:cSld>
  <p:clrMap bg1="lt1" tx1="dk1" bg2="lt2" tx2="dk2" accent1="accent1" accent2="accent2" accent3="accent3" accent4="accent4" accent5="accent5" accent6="accent6" hlink="hlink" folHlink="folHlink"/>
  <p:sldLayoutIdLst>
    <p:sldLayoutId id="2147485477" r:id="rId1"/>
  </p:sldLayoutIdLst>
  <p:hf hdr="0" dt="0"/>
  <p:txStyles>
    <p:titleStyle>
      <a:lvl1pPr algn="l" defTabSz="998397" rtl="0" eaLnBrk="1" latinLnBrk="0" hangingPunct="1">
        <a:lnSpc>
          <a:spcPct val="90000"/>
        </a:lnSpc>
        <a:spcBef>
          <a:spcPct val="0"/>
        </a:spcBef>
        <a:buNone/>
        <a:defRPr sz="4804" kern="1200">
          <a:solidFill>
            <a:schemeClr val="tx1"/>
          </a:solidFill>
          <a:latin typeface="+mj-lt"/>
          <a:ea typeface="+mj-ea"/>
          <a:cs typeface="+mj-cs"/>
        </a:defRPr>
      </a:lvl1pPr>
    </p:titleStyle>
    <p:body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p:bodyStyle>
    <p:otherStyle>
      <a:defPPr>
        <a:defRPr lang="es-UY"/>
      </a:defPPr>
      <a:lvl1pPr marL="0" algn="l" defTabSz="998397" rtl="0" eaLnBrk="1" latinLnBrk="0" hangingPunct="1">
        <a:defRPr sz="1966" kern="1200">
          <a:solidFill>
            <a:schemeClr val="tx1"/>
          </a:solidFill>
          <a:latin typeface="+mn-lt"/>
          <a:ea typeface="+mn-ea"/>
          <a:cs typeface="+mn-cs"/>
        </a:defRPr>
      </a:lvl1pPr>
      <a:lvl2pPr marL="499199" algn="l" defTabSz="998397" rtl="0" eaLnBrk="1" latinLnBrk="0" hangingPunct="1">
        <a:defRPr sz="1966" kern="1200">
          <a:solidFill>
            <a:schemeClr val="tx1"/>
          </a:solidFill>
          <a:latin typeface="+mn-lt"/>
          <a:ea typeface="+mn-ea"/>
          <a:cs typeface="+mn-cs"/>
        </a:defRPr>
      </a:lvl2pPr>
      <a:lvl3pPr marL="998397" algn="l" defTabSz="998397" rtl="0" eaLnBrk="1" latinLnBrk="0" hangingPunct="1">
        <a:defRPr sz="1966" kern="1200">
          <a:solidFill>
            <a:schemeClr val="tx1"/>
          </a:solidFill>
          <a:latin typeface="+mn-lt"/>
          <a:ea typeface="+mn-ea"/>
          <a:cs typeface="+mn-cs"/>
        </a:defRPr>
      </a:lvl3pPr>
      <a:lvl4pPr marL="1497595" algn="l" defTabSz="998397" rtl="0" eaLnBrk="1" latinLnBrk="0" hangingPunct="1">
        <a:defRPr sz="1966" kern="1200">
          <a:solidFill>
            <a:schemeClr val="tx1"/>
          </a:solidFill>
          <a:latin typeface="+mn-lt"/>
          <a:ea typeface="+mn-ea"/>
          <a:cs typeface="+mn-cs"/>
        </a:defRPr>
      </a:lvl4pPr>
      <a:lvl5pPr marL="1996793" algn="l" defTabSz="998397" rtl="0" eaLnBrk="1" latinLnBrk="0" hangingPunct="1">
        <a:defRPr sz="1966" kern="1200">
          <a:solidFill>
            <a:schemeClr val="tx1"/>
          </a:solidFill>
          <a:latin typeface="+mn-lt"/>
          <a:ea typeface="+mn-ea"/>
          <a:cs typeface="+mn-cs"/>
        </a:defRPr>
      </a:lvl5pPr>
      <a:lvl6pPr marL="2495992" algn="l" defTabSz="998397" rtl="0" eaLnBrk="1" latinLnBrk="0" hangingPunct="1">
        <a:defRPr sz="1966" kern="1200">
          <a:solidFill>
            <a:schemeClr val="tx1"/>
          </a:solidFill>
          <a:latin typeface="+mn-lt"/>
          <a:ea typeface="+mn-ea"/>
          <a:cs typeface="+mn-cs"/>
        </a:defRPr>
      </a:lvl6pPr>
      <a:lvl7pPr marL="2995190" algn="l" defTabSz="998397" rtl="0" eaLnBrk="1" latinLnBrk="0" hangingPunct="1">
        <a:defRPr sz="1966" kern="1200">
          <a:solidFill>
            <a:schemeClr val="tx1"/>
          </a:solidFill>
          <a:latin typeface="+mn-lt"/>
          <a:ea typeface="+mn-ea"/>
          <a:cs typeface="+mn-cs"/>
        </a:defRPr>
      </a:lvl7pPr>
      <a:lvl8pPr marL="3494389" algn="l" defTabSz="998397" rtl="0" eaLnBrk="1" latinLnBrk="0" hangingPunct="1">
        <a:defRPr sz="1966" kern="1200">
          <a:solidFill>
            <a:schemeClr val="tx1"/>
          </a:solidFill>
          <a:latin typeface="+mn-lt"/>
          <a:ea typeface="+mn-ea"/>
          <a:cs typeface="+mn-cs"/>
        </a:defRPr>
      </a:lvl8pPr>
      <a:lvl9pPr marL="3993588" algn="l" defTabSz="998397" rtl="0" eaLnBrk="1" latinLnBrk="0" hangingPunct="1">
        <a:defRPr sz="1966"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noChangeAspect="1"/>
          </p:cNvGraphicFramePr>
          <p:nvPr userDrawn="1">
            <p:custDataLst>
              <p:tags r:id="rId3"/>
            </p:custDataLst>
            <p:extLst>
              <p:ext uri="{D42A27DB-BD31-4B8C-83A1-F6EECF244321}">
                <p14:modId xmlns:p14="http://schemas.microsoft.com/office/powerpoint/2010/main" val="32679152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8" name="Objeto 7"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tángulo 6" hidden="1"/>
          <p:cNvSpPr/>
          <p:nvPr userDrawn="1">
            <p:custDataLst>
              <p:tags r:id="rId4"/>
            </p:custDataLst>
          </p:nvPr>
        </p:nvSpPr>
        <p:spPr>
          <a:xfrm>
            <a:off x="4" y="0"/>
            <a:ext cx="15875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s-ES" sz="4804" b="0" i="0" baseline="0" dirty="0">
              <a:latin typeface="Calibri Light" panose="020F0302020204030204" pitchFamily="34" charset="0"/>
              <a:ea typeface="+mj-ea"/>
              <a:cs typeface="+mj-cs"/>
              <a:sym typeface="Calibri Light" panose="020F0302020204030204" pitchFamily="34" charset="0"/>
            </a:endParaRPr>
          </a:p>
        </p:txBody>
      </p:sp>
      <p:sp>
        <p:nvSpPr>
          <p:cNvPr id="2" name="Marcador de título 1"/>
          <p:cNvSpPr>
            <a:spLocks noGrp="1"/>
          </p:cNvSpPr>
          <p:nvPr>
            <p:ph type="title"/>
          </p:nvPr>
        </p:nvSpPr>
        <p:spPr>
          <a:xfrm>
            <a:off x="915476" y="398769"/>
            <a:ext cx="11485007" cy="1447687"/>
          </a:xfrm>
          <a:prstGeom prst="rect">
            <a:avLst/>
          </a:prstGeom>
        </p:spPr>
        <p:txBody>
          <a:bodyPr vert="horz" lIns="91440" tIns="45720" rIns="91440" bIns="45720" rtlCol="0" anchor="ctr">
            <a:normAutofit/>
          </a:bodyPr>
          <a:lstStyle/>
          <a:p>
            <a:r>
              <a:rPr lang="es-ES"/>
              <a:t>Haga clic para modificar el estilo de título del patrón</a:t>
            </a:r>
            <a:endParaRPr lang="es-UY"/>
          </a:p>
        </p:txBody>
      </p:sp>
      <p:sp>
        <p:nvSpPr>
          <p:cNvPr id="3" name="Marcador de texto 2"/>
          <p:cNvSpPr>
            <a:spLocks noGrp="1"/>
          </p:cNvSpPr>
          <p:nvPr>
            <p:ph type="body" idx="1"/>
          </p:nvPr>
        </p:nvSpPr>
        <p:spPr>
          <a:xfrm>
            <a:off x="915476" y="1993819"/>
            <a:ext cx="11485007" cy="4752225"/>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fecha 3"/>
          <p:cNvSpPr>
            <a:spLocks noGrp="1"/>
          </p:cNvSpPr>
          <p:nvPr>
            <p:ph type="dt" sz="half" idx="2"/>
          </p:nvPr>
        </p:nvSpPr>
        <p:spPr>
          <a:xfrm>
            <a:off x="915471" y="6941963"/>
            <a:ext cx="2996089" cy="398764"/>
          </a:xfrm>
          <a:prstGeom prst="rect">
            <a:avLst/>
          </a:prstGeom>
        </p:spPr>
        <p:txBody>
          <a:bodyPr vert="horz" lIns="91440" tIns="45720" rIns="91440" bIns="45720" rtlCol="0" anchor="ctr"/>
          <a:lstStyle>
            <a:lvl1pPr algn="l">
              <a:defRPr sz="1311">
                <a:solidFill>
                  <a:schemeClr val="tx1">
                    <a:tint val="75000"/>
                  </a:schemeClr>
                </a:solidFill>
              </a:defRPr>
            </a:lvl1pPr>
          </a:lstStyle>
          <a:p>
            <a:r>
              <a:rPr lang="es-UY"/>
              <a:t>09/09/2021</a:t>
            </a:r>
          </a:p>
        </p:txBody>
      </p:sp>
      <p:sp>
        <p:nvSpPr>
          <p:cNvPr id="5" name="Marcador de pie de página 4"/>
          <p:cNvSpPr>
            <a:spLocks noGrp="1"/>
          </p:cNvSpPr>
          <p:nvPr>
            <p:ph type="ftr" sz="quarter" idx="3"/>
          </p:nvPr>
        </p:nvSpPr>
        <p:spPr>
          <a:xfrm>
            <a:off x="4410913" y="6941963"/>
            <a:ext cx="4494133" cy="398764"/>
          </a:xfrm>
          <a:prstGeom prst="rect">
            <a:avLst/>
          </a:prstGeom>
        </p:spPr>
        <p:txBody>
          <a:bodyPr vert="horz" lIns="91440" tIns="45720" rIns="91440" bIns="45720" rtlCol="0" anchor="ctr"/>
          <a:lstStyle>
            <a:lvl1pPr algn="ctr">
              <a:defRPr sz="1311">
                <a:solidFill>
                  <a:schemeClr val="tx1">
                    <a:tint val="75000"/>
                  </a:schemeClr>
                </a:solidFill>
              </a:defRPr>
            </a:lvl1pPr>
          </a:lstStyle>
          <a:p>
            <a:r>
              <a:rPr lang="pt-BR"/>
              <a:t>19 de agosto de 2022</a:t>
            </a:r>
            <a:endParaRPr lang="es-UY"/>
          </a:p>
        </p:txBody>
      </p:sp>
      <p:sp>
        <p:nvSpPr>
          <p:cNvPr id="6" name="Marcador de número de diapositiva 5"/>
          <p:cNvSpPr>
            <a:spLocks noGrp="1"/>
          </p:cNvSpPr>
          <p:nvPr>
            <p:ph type="sldNum" sz="quarter" idx="4"/>
          </p:nvPr>
        </p:nvSpPr>
        <p:spPr>
          <a:xfrm>
            <a:off x="10142610" y="177798"/>
            <a:ext cx="2996089" cy="398764"/>
          </a:xfrm>
          <a:prstGeom prst="rect">
            <a:avLst/>
          </a:prstGeom>
        </p:spPr>
        <p:txBody>
          <a:bodyPr vert="horz" lIns="91440" tIns="45720" rIns="91440" bIns="45720" rtlCol="0" anchor="ctr"/>
          <a:lstStyle>
            <a:lvl1pPr algn="r">
              <a:defRPr sz="1311">
                <a:solidFill>
                  <a:schemeClr val="tx1">
                    <a:tint val="75000"/>
                  </a:schemeClr>
                </a:solidFill>
              </a:defRPr>
            </a:lvl1pPr>
          </a:lstStyle>
          <a:p>
            <a:fld id="{75D57B79-4061-44BD-B534-85CA2EB6D39E}" type="slidenum">
              <a:rPr lang="es-UY" smtClean="0"/>
              <a:t>‹Nº›</a:t>
            </a:fld>
            <a:endParaRPr lang="es-UY"/>
          </a:p>
        </p:txBody>
      </p:sp>
    </p:spTree>
    <p:extLst>
      <p:ext uri="{BB962C8B-B14F-4D97-AF65-F5344CB8AC3E}">
        <p14:creationId xmlns:p14="http://schemas.microsoft.com/office/powerpoint/2010/main" val="2994586928"/>
      </p:ext>
    </p:extLst>
  </p:cSld>
  <p:clrMap bg1="lt1" tx1="dk1" bg2="lt2" tx2="dk2" accent1="accent1" accent2="accent2" accent3="accent3" accent4="accent4" accent5="accent5" accent6="accent6" hlink="hlink" folHlink="folHlink"/>
  <p:sldLayoutIdLst>
    <p:sldLayoutId id="2147485479" r:id="rId1"/>
  </p:sldLayoutIdLst>
  <p:hf hdr="0" dt="0"/>
  <p:txStyles>
    <p:titleStyle>
      <a:lvl1pPr algn="l" defTabSz="998324" rtl="0" eaLnBrk="1" latinLnBrk="0" hangingPunct="1">
        <a:lnSpc>
          <a:spcPct val="90000"/>
        </a:lnSpc>
        <a:spcBef>
          <a:spcPct val="0"/>
        </a:spcBef>
        <a:buNone/>
        <a:defRPr sz="4804" kern="1200">
          <a:solidFill>
            <a:schemeClr val="tx1"/>
          </a:solidFill>
          <a:latin typeface="+mj-lt"/>
          <a:ea typeface="+mj-ea"/>
          <a:cs typeface="+mj-cs"/>
        </a:defRPr>
      </a:lvl1pPr>
    </p:titleStyle>
    <p:bodyStyle>
      <a:lvl1pPr marL="249580" indent="-249580" algn="l" defTabSz="998324"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43" indent="-249580" algn="l" defTabSz="998324"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04" indent="-249580" algn="l" defTabSz="998324"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066" indent="-249580" algn="l" defTabSz="998324"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229" indent="-249580" algn="l" defTabSz="998324"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391" indent="-249580" algn="l" defTabSz="998324"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555" indent="-249580" algn="l" defTabSz="998324"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714" indent="-249580" algn="l" defTabSz="998324"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2876" indent="-249580" algn="l" defTabSz="998324"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p:bodyStyle>
    <p:otherStyle>
      <a:defPPr>
        <a:defRPr lang="es-UY"/>
      </a:defPPr>
      <a:lvl1pPr marL="0" algn="l" defTabSz="998324" rtl="0" eaLnBrk="1" latinLnBrk="0" hangingPunct="1">
        <a:defRPr sz="1966" kern="1200">
          <a:solidFill>
            <a:schemeClr val="tx1"/>
          </a:solidFill>
          <a:latin typeface="+mn-lt"/>
          <a:ea typeface="+mn-ea"/>
          <a:cs typeface="+mn-cs"/>
        </a:defRPr>
      </a:lvl1pPr>
      <a:lvl2pPr marL="499163" algn="l" defTabSz="998324" rtl="0" eaLnBrk="1" latinLnBrk="0" hangingPunct="1">
        <a:defRPr sz="1966" kern="1200">
          <a:solidFill>
            <a:schemeClr val="tx1"/>
          </a:solidFill>
          <a:latin typeface="+mn-lt"/>
          <a:ea typeface="+mn-ea"/>
          <a:cs typeface="+mn-cs"/>
        </a:defRPr>
      </a:lvl2pPr>
      <a:lvl3pPr marL="998324" algn="l" defTabSz="998324" rtl="0" eaLnBrk="1" latinLnBrk="0" hangingPunct="1">
        <a:defRPr sz="1966" kern="1200">
          <a:solidFill>
            <a:schemeClr val="tx1"/>
          </a:solidFill>
          <a:latin typeface="+mn-lt"/>
          <a:ea typeface="+mn-ea"/>
          <a:cs typeface="+mn-cs"/>
        </a:defRPr>
      </a:lvl3pPr>
      <a:lvl4pPr marL="1497485" algn="l" defTabSz="998324" rtl="0" eaLnBrk="1" latinLnBrk="0" hangingPunct="1">
        <a:defRPr sz="1966" kern="1200">
          <a:solidFill>
            <a:schemeClr val="tx1"/>
          </a:solidFill>
          <a:latin typeface="+mn-lt"/>
          <a:ea typeface="+mn-ea"/>
          <a:cs typeface="+mn-cs"/>
        </a:defRPr>
      </a:lvl4pPr>
      <a:lvl5pPr marL="1996647" algn="l" defTabSz="998324" rtl="0" eaLnBrk="1" latinLnBrk="0" hangingPunct="1">
        <a:defRPr sz="1966" kern="1200">
          <a:solidFill>
            <a:schemeClr val="tx1"/>
          </a:solidFill>
          <a:latin typeface="+mn-lt"/>
          <a:ea typeface="+mn-ea"/>
          <a:cs typeface="+mn-cs"/>
        </a:defRPr>
      </a:lvl5pPr>
      <a:lvl6pPr marL="2495809" algn="l" defTabSz="998324" rtl="0" eaLnBrk="1" latinLnBrk="0" hangingPunct="1">
        <a:defRPr sz="1966" kern="1200">
          <a:solidFill>
            <a:schemeClr val="tx1"/>
          </a:solidFill>
          <a:latin typeface="+mn-lt"/>
          <a:ea typeface="+mn-ea"/>
          <a:cs typeface="+mn-cs"/>
        </a:defRPr>
      </a:lvl6pPr>
      <a:lvl7pPr marL="2994971" algn="l" defTabSz="998324" rtl="0" eaLnBrk="1" latinLnBrk="0" hangingPunct="1">
        <a:defRPr sz="1966" kern="1200">
          <a:solidFill>
            <a:schemeClr val="tx1"/>
          </a:solidFill>
          <a:latin typeface="+mn-lt"/>
          <a:ea typeface="+mn-ea"/>
          <a:cs typeface="+mn-cs"/>
        </a:defRPr>
      </a:lvl7pPr>
      <a:lvl8pPr marL="3494134" algn="l" defTabSz="998324" rtl="0" eaLnBrk="1" latinLnBrk="0" hangingPunct="1">
        <a:defRPr sz="1966" kern="1200">
          <a:solidFill>
            <a:schemeClr val="tx1"/>
          </a:solidFill>
          <a:latin typeface="+mn-lt"/>
          <a:ea typeface="+mn-ea"/>
          <a:cs typeface="+mn-cs"/>
        </a:defRPr>
      </a:lvl8pPr>
      <a:lvl9pPr marL="3993295" algn="l" defTabSz="998324" rtl="0" eaLnBrk="1" latinLnBrk="0" hangingPunct="1">
        <a:defRPr sz="196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3" Type="http://schemas.openxmlformats.org/officeDocument/2006/relationships/tags" Target="../tags/tag248.xml"/><Relationship Id="rId18" Type="http://schemas.openxmlformats.org/officeDocument/2006/relationships/tags" Target="../tags/tag253.xml"/><Relationship Id="rId26" Type="http://schemas.openxmlformats.org/officeDocument/2006/relationships/tags" Target="../tags/tag261.xml"/><Relationship Id="rId3" Type="http://schemas.openxmlformats.org/officeDocument/2006/relationships/tags" Target="../tags/tag238.xml"/><Relationship Id="rId21" Type="http://schemas.openxmlformats.org/officeDocument/2006/relationships/tags" Target="../tags/tag256.xml"/><Relationship Id="rId34" Type="http://schemas.openxmlformats.org/officeDocument/2006/relationships/chart" Target="../charts/chart9.xml"/><Relationship Id="rId7" Type="http://schemas.openxmlformats.org/officeDocument/2006/relationships/tags" Target="../tags/tag242.xml"/><Relationship Id="rId12" Type="http://schemas.openxmlformats.org/officeDocument/2006/relationships/tags" Target="../tags/tag247.xml"/><Relationship Id="rId17" Type="http://schemas.openxmlformats.org/officeDocument/2006/relationships/tags" Target="../tags/tag252.xml"/><Relationship Id="rId25" Type="http://schemas.openxmlformats.org/officeDocument/2006/relationships/tags" Target="../tags/tag260.xml"/><Relationship Id="rId33" Type="http://schemas.openxmlformats.org/officeDocument/2006/relationships/chart" Target="../charts/chart8.xml"/><Relationship Id="rId2" Type="http://schemas.openxmlformats.org/officeDocument/2006/relationships/tags" Target="../tags/tag237.xml"/><Relationship Id="rId16" Type="http://schemas.openxmlformats.org/officeDocument/2006/relationships/tags" Target="../tags/tag251.xml"/><Relationship Id="rId20" Type="http://schemas.openxmlformats.org/officeDocument/2006/relationships/tags" Target="../tags/tag255.xml"/><Relationship Id="rId29" Type="http://schemas.openxmlformats.org/officeDocument/2006/relationships/slideLayout" Target="../slideLayouts/slideLayout1.xml"/><Relationship Id="rId1" Type="http://schemas.openxmlformats.org/officeDocument/2006/relationships/tags" Target="../tags/tag236.xml"/><Relationship Id="rId6" Type="http://schemas.openxmlformats.org/officeDocument/2006/relationships/tags" Target="../tags/tag241.xml"/><Relationship Id="rId11" Type="http://schemas.openxmlformats.org/officeDocument/2006/relationships/tags" Target="../tags/tag246.xml"/><Relationship Id="rId24" Type="http://schemas.openxmlformats.org/officeDocument/2006/relationships/tags" Target="../tags/tag259.xml"/><Relationship Id="rId32" Type="http://schemas.openxmlformats.org/officeDocument/2006/relationships/image" Target="../media/image1.emf"/><Relationship Id="rId5" Type="http://schemas.openxmlformats.org/officeDocument/2006/relationships/tags" Target="../tags/tag240.xml"/><Relationship Id="rId15" Type="http://schemas.openxmlformats.org/officeDocument/2006/relationships/tags" Target="../tags/tag250.xml"/><Relationship Id="rId23" Type="http://schemas.openxmlformats.org/officeDocument/2006/relationships/tags" Target="../tags/tag258.xml"/><Relationship Id="rId28" Type="http://schemas.openxmlformats.org/officeDocument/2006/relationships/tags" Target="../tags/tag263.xml"/><Relationship Id="rId10" Type="http://schemas.openxmlformats.org/officeDocument/2006/relationships/tags" Target="../tags/tag245.xml"/><Relationship Id="rId19" Type="http://schemas.openxmlformats.org/officeDocument/2006/relationships/tags" Target="../tags/tag254.xml"/><Relationship Id="rId31" Type="http://schemas.openxmlformats.org/officeDocument/2006/relationships/oleObject" Target="../embeddings/oleObject18.bin"/><Relationship Id="rId4" Type="http://schemas.openxmlformats.org/officeDocument/2006/relationships/tags" Target="../tags/tag239.xml"/><Relationship Id="rId9" Type="http://schemas.openxmlformats.org/officeDocument/2006/relationships/tags" Target="../tags/tag244.xml"/><Relationship Id="rId14" Type="http://schemas.openxmlformats.org/officeDocument/2006/relationships/tags" Target="../tags/tag249.xml"/><Relationship Id="rId22" Type="http://schemas.openxmlformats.org/officeDocument/2006/relationships/tags" Target="../tags/tag257.xml"/><Relationship Id="rId27" Type="http://schemas.openxmlformats.org/officeDocument/2006/relationships/tags" Target="../tags/tag262.xml"/><Relationship Id="rId30" Type="http://schemas.openxmlformats.org/officeDocument/2006/relationships/image" Target="../media/image3.png"/><Relationship Id="rId8" Type="http://schemas.openxmlformats.org/officeDocument/2006/relationships/tags" Target="../tags/tag243.xml"/></Relationships>
</file>

<file path=ppt/slides/_rels/slide12.xml.rels><?xml version="1.0" encoding="UTF-8" standalone="yes"?>
<Relationships xmlns="http://schemas.openxmlformats.org/package/2006/relationships"><Relationship Id="rId13" Type="http://schemas.openxmlformats.org/officeDocument/2006/relationships/tags" Target="../tags/tag276.xml"/><Relationship Id="rId18" Type="http://schemas.openxmlformats.org/officeDocument/2006/relationships/tags" Target="../tags/tag281.xml"/><Relationship Id="rId26" Type="http://schemas.openxmlformats.org/officeDocument/2006/relationships/tags" Target="../tags/tag289.xml"/><Relationship Id="rId3" Type="http://schemas.openxmlformats.org/officeDocument/2006/relationships/tags" Target="../tags/tag266.xml"/><Relationship Id="rId21" Type="http://schemas.openxmlformats.org/officeDocument/2006/relationships/tags" Target="../tags/tag284.xml"/><Relationship Id="rId7" Type="http://schemas.openxmlformats.org/officeDocument/2006/relationships/tags" Target="../tags/tag270.xml"/><Relationship Id="rId12" Type="http://schemas.openxmlformats.org/officeDocument/2006/relationships/tags" Target="../tags/tag275.xml"/><Relationship Id="rId17" Type="http://schemas.openxmlformats.org/officeDocument/2006/relationships/tags" Target="../tags/tag280.xml"/><Relationship Id="rId25" Type="http://schemas.openxmlformats.org/officeDocument/2006/relationships/tags" Target="../tags/tag288.xml"/><Relationship Id="rId33" Type="http://schemas.openxmlformats.org/officeDocument/2006/relationships/chart" Target="../charts/chart11.xml"/><Relationship Id="rId2" Type="http://schemas.openxmlformats.org/officeDocument/2006/relationships/tags" Target="../tags/tag265.xml"/><Relationship Id="rId16" Type="http://schemas.openxmlformats.org/officeDocument/2006/relationships/tags" Target="../tags/tag279.xml"/><Relationship Id="rId20" Type="http://schemas.openxmlformats.org/officeDocument/2006/relationships/tags" Target="../tags/tag283.xml"/><Relationship Id="rId29" Type="http://schemas.openxmlformats.org/officeDocument/2006/relationships/image" Target="../media/image3.png"/><Relationship Id="rId1" Type="http://schemas.openxmlformats.org/officeDocument/2006/relationships/tags" Target="../tags/tag264.xml"/><Relationship Id="rId6" Type="http://schemas.openxmlformats.org/officeDocument/2006/relationships/tags" Target="../tags/tag269.xml"/><Relationship Id="rId11" Type="http://schemas.openxmlformats.org/officeDocument/2006/relationships/tags" Target="../tags/tag274.xml"/><Relationship Id="rId24" Type="http://schemas.openxmlformats.org/officeDocument/2006/relationships/tags" Target="../tags/tag287.xml"/><Relationship Id="rId32" Type="http://schemas.openxmlformats.org/officeDocument/2006/relationships/chart" Target="../charts/chart10.xml"/><Relationship Id="rId5" Type="http://schemas.openxmlformats.org/officeDocument/2006/relationships/tags" Target="../tags/tag268.xml"/><Relationship Id="rId15" Type="http://schemas.openxmlformats.org/officeDocument/2006/relationships/tags" Target="../tags/tag278.xml"/><Relationship Id="rId23" Type="http://schemas.openxmlformats.org/officeDocument/2006/relationships/tags" Target="../tags/tag286.xml"/><Relationship Id="rId28" Type="http://schemas.openxmlformats.org/officeDocument/2006/relationships/slideLayout" Target="../slideLayouts/slideLayout1.xml"/><Relationship Id="rId10" Type="http://schemas.openxmlformats.org/officeDocument/2006/relationships/tags" Target="../tags/tag273.xml"/><Relationship Id="rId19" Type="http://schemas.openxmlformats.org/officeDocument/2006/relationships/tags" Target="../tags/tag282.xml"/><Relationship Id="rId31" Type="http://schemas.openxmlformats.org/officeDocument/2006/relationships/image" Target="../media/image1.emf"/><Relationship Id="rId4" Type="http://schemas.openxmlformats.org/officeDocument/2006/relationships/tags" Target="../tags/tag267.xml"/><Relationship Id="rId9" Type="http://schemas.openxmlformats.org/officeDocument/2006/relationships/tags" Target="../tags/tag272.xml"/><Relationship Id="rId14" Type="http://schemas.openxmlformats.org/officeDocument/2006/relationships/tags" Target="../tags/tag277.xml"/><Relationship Id="rId22" Type="http://schemas.openxmlformats.org/officeDocument/2006/relationships/tags" Target="../tags/tag285.xml"/><Relationship Id="rId27" Type="http://schemas.openxmlformats.org/officeDocument/2006/relationships/tags" Target="../tags/tag290.xml"/><Relationship Id="rId30" Type="http://schemas.openxmlformats.org/officeDocument/2006/relationships/oleObject" Target="../embeddings/oleObject19.bin"/><Relationship Id="rId8" Type="http://schemas.openxmlformats.org/officeDocument/2006/relationships/tags" Target="../tags/tag271.xml"/></Relationships>
</file>

<file path=ppt/slides/_rels/slide13.xml.rels><?xml version="1.0" encoding="UTF-8" standalone="yes"?>
<Relationships xmlns="http://schemas.openxmlformats.org/package/2006/relationships"><Relationship Id="rId13" Type="http://schemas.openxmlformats.org/officeDocument/2006/relationships/tags" Target="../tags/tag303.xml"/><Relationship Id="rId18" Type="http://schemas.openxmlformats.org/officeDocument/2006/relationships/tags" Target="../tags/tag308.xml"/><Relationship Id="rId26" Type="http://schemas.openxmlformats.org/officeDocument/2006/relationships/tags" Target="../tags/tag316.xml"/><Relationship Id="rId39" Type="http://schemas.openxmlformats.org/officeDocument/2006/relationships/image" Target="../media/image4.emf"/><Relationship Id="rId21" Type="http://schemas.openxmlformats.org/officeDocument/2006/relationships/tags" Target="../tags/tag311.xml"/><Relationship Id="rId34" Type="http://schemas.openxmlformats.org/officeDocument/2006/relationships/oleObject" Target="../embeddings/oleObject20.bin"/><Relationship Id="rId7" Type="http://schemas.openxmlformats.org/officeDocument/2006/relationships/tags" Target="../tags/tag297.xml"/><Relationship Id="rId12" Type="http://schemas.openxmlformats.org/officeDocument/2006/relationships/tags" Target="../tags/tag302.xml"/><Relationship Id="rId17" Type="http://schemas.openxmlformats.org/officeDocument/2006/relationships/tags" Target="../tags/tag307.xml"/><Relationship Id="rId25" Type="http://schemas.openxmlformats.org/officeDocument/2006/relationships/tags" Target="../tags/tag315.xml"/><Relationship Id="rId33" Type="http://schemas.openxmlformats.org/officeDocument/2006/relationships/image" Target="../media/image3.png"/><Relationship Id="rId38" Type="http://schemas.openxmlformats.org/officeDocument/2006/relationships/chart" Target="../charts/chart14.xml"/><Relationship Id="rId2" Type="http://schemas.openxmlformats.org/officeDocument/2006/relationships/tags" Target="../tags/tag292.xml"/><Relationship Id="rId16" Type="http://schemas.openxmlformats.org/officeDocument/2006/relationships/tags" Target="../tags/tag306.xml"/><Relationship Id="rId20" Type="http://schemas.openxmlformats.org/officeDocument/2006/relationships/tags" Target="../tags/tag310.xml"/><Relationship Id="rId29" Type="http://schemas.openxmlformats.org/officeDocument/2006/relationships/tags" Target="../tags/tag319.xml"/><Relationship Id="rId1" Type="http://schemas.openxmlformats.org/officeDocument/2006/relationships/tags" Target="../tags/tag291.xml"/><Relationship Id="rId6" Type="http://schemas.openxmlformats.org/officeDocument/2006/relationships/tags" Target="../tags/tag296.xml"/><Relationship Id="rId11" Type="http://schemas.openxmlformats.org/officeDocument/2006/relationships/tags" Target="../tags/tag301.xml"/><Relationship Id="rId24" Type="http://schemas.openxmlformats.org/officeDocument/2006/relationships/tags" Target="../tags/tag314.xml"/><Relationship Id="rId32" Type="http://schemas.openxmlformats.org/officeDocument/2006/relationships/slideLayout" Target="../slideLayouts/slideLayout1.xml"/><Relationship Id="rId37" Type="http://schemas.openxmlformats.org/officeDocument/2006/relationships/chart" Target="../charts/chart13.xml"/><Relationship Id="rId5" Type="http://schemas.openxmlformats.org/officeDocument/2006/relationships/tags" Target="../tags/tag295.xml"/><Relationship Id="rId15" Type="http://schemas.openxmlformats.org/officeDocument/2006/relationships/tags" Target="../tags/tag305.xml"/><Relationship Id="rId23" Type="http://schemas.openxmlformats.org/officeDocument/2006/relationships/tags" Target="../tags/tag313.xml"/><Relationship Id="rId28" Type="http://schemas.openxmlformats.org/officeDocument/2006/relationships/tags" Target="../tags/tag318.xml"/><Relationship Id="rId36" Type="http://schemas.openxmlformats.org/officeDocument/2006/relationships/chart" Target="../charts/chart12.xml"/><Relationship Id="rId10" Type="http://schemas.openxmlformats.org/officeDocument/2006/relationships/tags" Target="../tags/tag300.xml"/><Relationship Id="rId19" Type="http://schemas.openxmlformats.org/officeDocument/2006/relationships/tags" Target="../tags/tag309.xml"/><Relationship Id="rId31" Type="http://schemas.openxmlformats.org/officeDocument/2006/relationships/tags" Target="../tags/tag321.xml"/><Relationship Id="rId4" Type="http://schemas.openxmlformats.org/officeDocument/2006/relationships/tags" Target="../tags/tag294.xml"/><Relationship Id="rId9" Type="http://schemas.openxmlformats.org/officeDocument/2006/relationships/tags" Target="../tags/tag299.xml"/><Relationship Id="rId14" Type="http://schemas.openxmlformats.org/officeDocument/2006/relationships/tags" Target="../tags/tag304.xml"/><Relationship Id="rId22" Type="http://schemas.openxmlformats.org/officeDocument/2006/relationships/tags" Target="../tags/tag312.xml"/><Relationship Id="rId27" Type="http://schemas.openxmlformats.org/officeDocument/2006/relationships/tags" Target="../tags/tag317.xml"/><Relationship Id="rId30" Type="http://schemas.openxmlformats.org/officeDocument/2006/relationships/tags" Target="../tags/tag320.xml"/><Relationship Id="rId35" Type="http://schemas.openxmlformats.org/officeDocument/2006/relationships/image" Target="../media/image1.emf"/><Relationship Id="rId8" Type="http://schemas.openxmlformats.org/officeDocument/2006/relationships/tags" Target="../tags/tag298.xml"/><Relationship Id="rId3" Type="http://schemas.openxmlformats.org/officeDocument/2006/relationships/tags" Target="../tags/tag293.xml"/></Relationships>
</file>

<file path=ppt/slides/_rels/slide14.xml.rels><?xml version="1.0" encoding="UTF-8" standalone="yes"?>
<Relationships xmlns="http://schemas.openxmlformats.org/package/2006/relationships"><Relationship Id="rId13" Type="http://schemas.openxmlformats.org/officeDocument/2006/relationships/tags" Target="../tags/tag334.xml"/><Relationship Id="rId18" Type="http://schemas.openxmlformats.org/officeDocument/2006/relationships/tags" Target="../tags/tag339.xml"/><Relationship Id="rId26" Type="http://schemas.openxmlformats.org/officeDocument/2006/relationships/tags" Target="../tags/tag347.xml"/><Relationship Id="rId3" Type="http://schemas.openxmlformats.org/officeDocument/2006/relationships/tags" Target="../tags/tag324.xml"/><Relationship Id="rId21" Type="http://schemas.openxmlformats.org/officeDocument/2006/relationships/tags" Target="../tags/tag342.xml"/><Relationship Id="rId34" Type="http://schemas.openxmlformats.org/officeDocument/2006/relationships/chart" Target="../charts/chart15.xml"/><Relationship Id="rId7" Type="http://schemas.openxmlformats.org/officeDocument/2006/relationships/tags" Target="../tags/tag328.xml"/><Relationship Id="rId12" Type="http://schemas.openxmlformats.org/officeDocument/2006/relationships/tags" Target="../tags/tag333.xml"/><Relationship Id="rId17" Type="http://schemas.openxmlformats.org/officeDocument/2006/relationships/tags" Target="../tags/tag338.xml"/><Relationship Id="rId25" Type="http://schemas.openxmlformats.org/officeDocument/2006/relationships/tags" Target="../tags/tag346.xml"/><Relationship Id="rId33" Type="http://schemas.openxmlformats.org/officeDocument/2006/relationships/image" Target="../media/image1.emf"/><Relationship Id="rId2" Type="http://schemas.openxmlformats.org/officeDocument/2006/relationships/tags" Target="../tags/tag323.xml"/><Relationship Id="rId16" Type="http://schemas.openxmlformats.org/officeDocument/2006/relationships/tags" Target="../tags/tag337.xml"/><Relationship Id="rId20" Type="http://schemas.openxmlformats.org/officeDocument/2006/relationships/tags" Target="../tags/tag341.xml"/><Relationship Id="rId29" Type="http://schemas.openxmlformats.org/officeDocument/2006/relationships/tags" Target="../tags/tag350.xml"/><Relationship Id="rId1" Type="http://schemas.openxmlformats.org/officeDocument/2006/relationships/tags" Target="../tags/tag322.xml"/><Relationship Id="rId6" Type="http://schemas.openxmlformats.org/officeDocument/2006/relationships/tags" Target="../tags/tag327.xml"/><Relationship Id="rId11" Type="http://schemas.openxmlformats.org/officeDocument/2006/relationships/tags" Target="../tags/tag332.xml"/><Relationship Id="rId24" Type="http://schemas.openxmlformats.org/officeDocument/2006/relationships/tags" Target="../tags/tag345.xml"/><Relationship Id="rId32" Type="http://schemas.openxmlformats.org/officeDocument/2006/relationships/oleObject" Target="../embeddings/oleObject21.bin"/><Relationship Id="rId5" Type="http://schemas.openxmlformats.org/officeDocument/2006/relationships/tags" Target="../tags/tag326.xml"/><Relationship Id="rId15" Type="http://schemas.openxmlformats.org/officeDocument/2006/relationships/tags" Target="../tags/tag336.xml"/><Relationship Id="rId23" Type="http://schemas.openxmlformats.org/officeDocument/2006/relationships/tags" Target="../tags/tag344.xml"/><Relationship Id="rId28" Type="http://schemas.openxmlformats.org/officeDocument/2006/relationships/tags" Target="../tags/tag349.xml"/><Relationship Id="rId10" Type="http://schemas.openxmlformats.org/officeDocument/2006/relationships/tags" Target="../tags/tag331.xml"/><Relationship Id="rId19" Type="http://schemas.openxmlformats.org/officeDocument/2006/relationships/tags" Target="../tags/tag340.xml"/><Relationship Id="rId31" Type="http://schemas.openxmlformats.org/officeDocument/2006/relationships/image" Target="../media/image3.png"/><Relationship Id="rId4" Type="http://schemas.openxmlformats.org/officeDocument/2006/relationships/tags" Target="../tags/tag325.xml"/><Relationship Id="rId9" Type="http://schemas.openxmlformats.org/officeDocument/2006/relationships/tags" Target="../tags/tag330.xml"/><Relationship Id="rId14" Type="http://schemas.openxmlformats.org/officeDocument/2006/relationships/tags" Target="../tags/tag335.xml"/><Relationship Id="rId22" Type="http://schemas.openxmlformats.org/officeDocument/2006/relationships/tags" Target="../tags/tag343.xml"/><Relationship Id="rId27" Type="http://schemas.openxmlformats.org/officeDocument/2006/relationships/tags" Target="../tags/tag348.xml"/><Relationship Id="rId30" Type="http://schemas.openxmlformats.org/officeDocument/2006/relationships/slideLayout" Target="../slideLayouts/slideLayout1.xml"/><Relationship Id="rId8" Type="http://schemas.openxmlformats.org/officeDocument/2006/relationships/tags" Target="../tags/tag329.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3" Type="http://schemas.openxmlformats.org/officeDocument/2006/relationships/tags" Target="../tags/tag363.xml"/><Relationship Id="rId18" Type="http://schemas.openxmlformats.org/officeDocument/2006/relationships/tags" Target="../tags/tag368.xml"/><Relationship Id="rId26" Type="http://schemas.openxmlformats.org/officeDocument/2006/relationships/tags" Target="../tags/tag376.xml"/><Relationship Id="rId3" Type="http://schemas.openxmlformats.org/officeDocument/2006/relationships/tags" Target="../tags/tag353.xml"/><Relationship Id="rId21" Type="http://schemas.openxmlformats.org/officeDocument/2006/relationships/tags" Target="../tags/tag371.xml"/><Relationship Id="rId34" Type="http://schemas.openxmlformats.org/officeDocument/2006/relationships/image" Target="../media/image1.emf"/><Relationship Id="rId7" Type="http://schemas.openxmlformats.org/officeDocument/2006/relationships/tags" Target="../tags/tag357.xml"/><Relationship Id="rId12" Type="http://schemas.openxmlformats.org/officeDocument/2006/relationships/tags" Target="../tags/tag362.xml"/><Relationship Id="rId17" Type="http://schemas.openxmlformats.org/officeDocument/2006/relationships/tags" Target="../tags/tag367.xml"/><Relationship Id="rId25" Type="http://schemas.openxmlformats.org/officeDocument/2006/relationships/tags" Target="../tags/tag375.xml"/><Relationship Id="rId33" Type="http://schemas.openxmlformats.org/officeDocument/2006/relationships/oleObject" Target="../embeddings/oleObject22.bin"/><Relationship Id="rId2" Type="http://schemas.openxmlformats.org/officeDocument/2006/relationships/tags" Target="../tags/tag352.xml"/><Relationship Id="rId16" Type="http://schemas.openxmlformats.org/officeDocument/2006/relationships/tags" Target="../tags/tag366.xml"/><Relationship Id="rId20" Type="http://schemas.openxmlformats.org/officeDocument/2006/relationships/tags" Target="../tags/tag370.xml"/><Relationship Id="rId29" Type="http://schemas.openxmlformats.org/officeDocument/2006/relationships/tags" Target="../tags/tag379.xml"/><Relationship Id="rId1" Type="http://schemas.openxmlformats.org/officeDocument/2006/relationships/tags" Target="../tags/tag351.xml"/><Relationship Id="rId6" Type="http://schemas.openxmlformats.org/officeDocument/2006/relationships/tags" Target="../tags/tag356.xml"/><Relationship Id="rId11" Type="http://schemas.openxmlformats.org/officeDocument/2006/relationships/tags" Target="../tags/tag361.xml"/><Relationship Id="rId24" Type="http://schemas.openxmlformats.org/officeDocument/2006/relationships/tags" Target="../tags/tag374.xml"/><Relationship Id="rId32" Type="http://schemas.openxmlformats.org/officeDocument/2006/relationships/image" Target="../media/image3.png"/><Relationship Id="rId5" Type="http://schemas.openxmlformats.org/officeDocument/2006/relationships/tags" Target="../tags/tag355.xml"/><Relationship Id="rId15" Type="http://schemas.openxmlformats.org/officeDocument/2006/relationships/tags" Target="../tags/tag365.xml"/><Relationship Id="rId23" Type="http://schemas.openxmlformats.org/officeDocument/2006/relationships/tags" Target="../tags/tag373.xml"/><Relationship Id="rId28" Type="http://schemas.openxmlformats.org/officeDocument/2006/relationships/tags" Target="../tags/tag378.xml"/><Relationship Id="rId10" Type="http://schemas.openxmlformats.org/officeDocument/2006/relationships/tags" Target="../tags/tag360.xml"/><Relationship Id="rId19" Type="http://schemas.openxmlformats.org/officeDocument/2006/relationships/tags" Target="../tags/tag369.xml"/><Relationship Id="rId31" Type="http://schemas.openxmlformats.org/officeDocument/2006/relationships/notesSlide" Target="../notesSlides/notesSlide5.xml"/><Relationship Id="rId4" Type="http://schemas.openxmlformats.org/officeDocument/2006/relationships/tags" Target="../tags/tag354.xml"/><Relationship Id="rId9" Type="http://schemas.openxmlformats.org/officeDocument/2006/relationships/tags" Target="../tags/tag359.xml"/><Relationship Id="rId14" Type="http://schemas.openxmlformats.org/officeDocument/2006/relationships/tags" Target="../tags/tag364.xml"/><Relationship Id="rId22" Type="http://schemas.openxmlformats.org/officeDocument/2006/relationships/tags" Target="../tags/tag372.xml"/><Relationship Id="rId27" Type="http://schemas.openxmlformats.org/officeDocument/2006/relationships/tags" Target="../tags/tag377.xml"/><Relationship Id="rId30" Type="http://schemas.openxmlformats.org/officeDocument/2006/relationships/slideLayout" Target="../slideLayouts/slideLayout3.xml"/><Relationship Id="rId35" Type="http://schemas.openxmlformats.org/officeDocument/2006/relationships/chart" Target="../charts/chart16.xml"/><Relationship Id="rId8" Type="http://schemas.openxmlformats.org/officeDocument/2006/relationships/tags" Target="../tags/tag358.xml"/></Relationships>
</file>

<file path=ppt/slides/_rels/slide1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tags" Target="../tags/tag381.xml"/><Relationship Id="rId1" Type="http://schemas.openxmlformats.org/officeDocument/2006/relationships/tags" Target="../tags/tag380.xml"/><Relationship Id="rId6" Type="http://schemas.openxmlformats.org/officeDocument/2006/relationships/oleObject" Target="../embeddings/oleObject23.bin"/><Relationship Id="rId5" Type="http://schemas.openxmlformats.org/officeDocument/2006/relationships/image" Target="../media/image3.png"/><Relationship Id="rId4" Type="http://schemas.openxmlformats.org/officeDocument/2006/relationships/notesSlide" Target="../notesSlides/notesSlide6.xml"/><Relationship Id="rId9" Type="http://schemas.openxmlformats.org/officeDocument/2006/relationships/hyperlink" Target="http://deuda.mef.gub.uy/29194/14/areas/costo-de-deuda-e-indicadores-de-riesgo.html"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3" Type="http://schemas.openxmlformats.org/officeDocument/2006/relationships/tags" Target="../tags/tag394.xml"/><Relationship Id="rId18" Type="http://schemas.openxmlformats.org/officeDocument/2006/relationships/tags" Target="../tags/tag399.xml"/><Relationship Id="rId26" Type="http://schemas.openxmlformats.org/officeDocument/2006/relationships/tags" Target="../tags/tag407.xml"/><Relationship Id="rId39" Type="http://schemas.openxmlformats.org/officeDocument/2006/relationships/tags" Target="../tags/tag420.xml"/><Relationship Id="rId21" Type="http://schemas.openxmlformats.org/officeDocument/2006/relationships/tags" Target="../tags/tag402.xml"/><Relationship Id="rId34" Type="http://schemas.openxmlformats.org/officeDocument/2006/relationships/tags" Target="../tags/tag415.xml"/><Relationship Id="rId42" Type="http://schemas.openxmlformats.org/officeDocument/2006/relationships/tags" Target="../tags/tag423.xml"/><Relationship Id="rId47" Type="http://schemas.openxmlformats.org/officeDocument/2006/relationships/tags" Target="../tags/tag428.xml"/><Relationship Id="rId50" Type="http://schemas.openxmlformats.org/officeDocument/2006/relationships/tags" Target="../tags/tag431.xml"/><Relationship Id="rId55" Type="http://schemas.openxmlformats.org/officeDocument/2006/relationships/tags" Target="../tags/tag436.xml"/><Relationship Id="rId63" Type="http://schemas.openxmlformats.org/officeDocument/2006/relationships/chart" Target="../charts/chart18.xml"/><Relationship Id="rId7" Type="http://schemas.openxmlformats.org/officeDocument/2006/relationships/tags" Target="../tags/tag388.xml"/><Relationship Id="rId2" Type="http://schemas.openxmlformats.org/officeDocument/2006/relationships/tags" Target="../tags/tag383.xml"/><Relationship Id="rId16" Type="http://schemas.openxmlformats.org/officeDocument/2006/relationships/tags" Target="../tags/tag397.xml"/><Relationship Id="rId29" Type="http://schemas.openxmlformats.org/officeDocument/2006/relationships/tags" Target="../tags/tag410.xml"/><Relationship Id="rId11" Type="http://schemas.openxmlformats.org/officeDocument/2006/relationships/tags" Target="../tags/tag392.xml"/><Relationship Id="rId24" Type="http://schemas.openxmlformats.org/officeDocument/2006/relationships/tags" Target="../tags/tag405.xml"/><Relationship Id="rId32" Type="http://schemas.openxmlformats.org/officeDocument/2006/relationships/tags" Target="../tags/tag413.xml"/><Relationship Id="rId37" Type="http://schemas.openxmlformats.org/officeDocument/2006/relationships/tags" Target="../tags/tag418.xml"/><Relationship Id="rId40" Type="http://schemas.openxmlformats.org/officeDocument/2006/relationships/tags" Target="../tags/tag421.xml"/><Relationship Id="rId45" Type="http://schemas.openxmlformats.org/officeDocument/2006/relationships/tags" Target="../tags/tag426.xml"/><Relationship Id="rId53" Type="http://schemas.openxmlformats.org/officeDocument/2006/relationships/tags" Target="../tags/tag434.xml"/><Relationship Id="rId58" Type="http://schemas.openxmlformats.org/officeDocument/2006/relationships/notesSlide" Target="../notesSlides/notesSlide7.xml"/><Relationship Id="rId5" Type="http://schemas.openxmlformats.org/officeDocument/2006/relationships/tags" Target="../tags/tag386.xml"/><Relationship Id="rId61" Type="http://schemas.openxmlformats.org/officeDocument/2006/relationships/image" Target="../media/image1.emf"/><Relationship Id="rId19" Type="http://schemas.openxmlformats.org/officeDocument/2006/relationships/tags" Target="../tags/tag400.xml"/><Relationship Id="rId14" Type="http://schemas.openxmlformats.org/officeDocument/2006/relationships/tags" Target="../tags/tag395.xml"/><Relationship Id="rId22" Type="http://schemas.openxmlformats.org/officeDocument/2006/relationships/tags" Target="../tags/tag403.xml"/><Relationship Id="rId27" Type="http://schemas.openxmlformats.org/officeDocument/2006/relationships/tags" Target="../tags/tag408.xml"/><Relationship Id="rId30" Type="http://schemas.openxmlformats.org/officeDocument/2006/relationships/tags" Target="../tags/tag411.xml"/><Relationship Id="rId35" Type="http://schemas.openxmlformats.org/officeDocument/2006/relationships/tags" Target="../tags/tag416.xml"/><Relationship Id="rId43" Type="http://schemas.openxmlformats.org/officeDocument/2006/relationships/tags" Target="../tags/tag424.xml"/><Relationship Id="rId48" Type="http://schemas.openxmlformats.org/officeDocument/2006/relationships/tags" Target="../tags/tag429.xml"/><Relationship Id="rId56" Type="http://schemas.openxmlformats.org/officeDocument/2006/relationships/tags" Target="../tags/tag437.xml"/><Relationship Id="rId8" Type="http://schemas.openxmlformats.org/officeDocument/2006/relationships/tags" Target="../tags/tag389.xml"/><Relationship Id="rId51" Type="http://schemas.openxmlformats.org/officeDocument/2006/relationships/tags" Target="../tags/tag432.xml"/><Relationship Id="rId3" Type="http://schemas.openxmlformats.org/officeDocument/2006/relationships/tags" Target="../tags/tag384.xml"/><Relationship Id="rId12" Type="http://schemas.openxmlformats.org/officeDocument/2006/relationships/tags" Target="../tags/tag393.xml"/><Relationship Id="rId17" Type="http://schemas.openxmlformats.org/officeDocument/2006/relationships/tags" Target="../tags/tag398.xml"/><Relationship Id="rId25" Type="http://schemas.openxmlformats.org/officeDocument/2006/relationships/tags" Target="../tags/tag406.xml"/><Relationship Id="rId33" Type="http://schemas.openxmlformats.org/officeDocument/2006/relationships/tags" Target="../tags/tag414.xml"/><Relationship Id="rId38" Type="http://schemas.openxmlformats.org/officeDocument/2006/relationships/tags" Target="../tags/tag419.xml"/><Relationship Id="rId46" Type="http://schemas.openxmlformats.org/officeDocument/2006/relationships/tags" Target="../tags/tag427.xml"/><Relationship Id="rId59" Type="http://schemas.openxmlformats.org/officeDocument/2006/relationships/image" Target="../media/image3.png"/><Relationship Id="rId20" Type="http://schemas.openxmlformats.org/officeDocument/2006/relationships/tags" Target="../tags/tag401.xml"/><Relationship Id="rId41" Type="http://schemas.openxmlformats.org/officeDocument/2006/relationships/tags" Target="../tags/tag422.xml"/><Relationship Id="rId54" Type="http://schemas.openxmlformats.org/officeDocument/2006/relationships/tags" Target="../tags/tag435.xml"/><Relationship Id="rId62" Type="http://schemas.openxmlformats.org/officeDocument/2006/relationships/chart" Target="../charts/chart17.xml"/><Relationship Id="rId1" Type="http://schemas.openxmlformats.org/officeDocument/2006/relationships/tags" Target="../tags/tag382.xml"/><Relationship Id="rId6" Type="http://schemas.openxmlformats.org/officeDocument/2006/relationships/tags" Target="../tags/tag387.xml"/><Relationship Id="rId15" Type="http://schemas.openxmlformats.org/officeDocument/2006/relationships/tags" Target="../tags/tag396.xml"/><Relationship Id="rId23" Type="http://schemas.openxmlformats.org/officeDocument/2006/relationships/tags" Target="../tags/tag404.xml"/><Relationship Id="rId28" Type="http://schemas.openxmlformats.org/officeDocument/2006/relationships/tags" Target="../tags/tag409.xml"/><Relationship Id="rId36" Type="http://schemas.openxmlformats.org/officeDocument/2006/relationships/tags" Target="../tags/tag417.xml"/><Relationship Id="rId49" Type="http://schemas.openxmlformats.org/officeDocument/2006/relationships/tags" Target="../tags/tag430.xml"/><Relationship Id="rId57" Type="http://schemas.openxmlformats.org/officeDocument/2006/relationships/slideLayout" Target="../slideLayouts/slideLayout20.xml"/><Relationship Id="rId10" Type="http://schemas.openxmlformats.org/officeDocument/2006/relationships/tags" Target="../tags/tag391.xml"/><Relationship Id="rId31" Type="http://schemas.openxmlformats.org/officeDocument/2006/relationships/tags" Target="../tags/tag412.xml"/><Relationship Id="rId44" Type="http://schemas.openxmlformats.org/officeDocument/2006/relationships/tags" Target="../tags/tag425.xml"/><Relationship Id="rId52" Type="http://schemas.openxmlformats.org/officeDocument/2006/relationships/tags" Target="../tags/tag433.xml"/><Relationship Id="rId60" Type="http://schemas.openxmlformats.org/officeDocument/2006/relationships/oleObject" Target="../embeddings/oleObject24.bin"/><Relationship Id="rId4" Type="http://schemas.openxmlformats.org/officeDocument/2006/relationships/tags" Target="../tags/tag385.xml"/><Relationship Id="rId9" Type="http://schemas.openxmlformats.org/officeDocument/2006/relationships/tags" Target="../tags/tag39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emf"/><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oleObject" Target="../embeddings/oleObject10.bin"/><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8" Type="http://schemas.openxmlformats.org/officeDocument/2006/relationships/tags" Target="../tags/tag445.xml"/><Relationship Id="rId13" Type="http://schemas.openxmlformats.org/officeDocument/2006/relationships/tags" Target="../tags/tag450.xml"/><Relationship Id="rId18" Type="http://schemas.openxmlformats.org/officeDocument/2006/relationships/chart" Target="../charts/chart19.xml"/><Relationship Id="rId3" Type="http://schemas.openxmlformats.org/officeDocument/2006/relationships/tags" Target="../tags/tag440.xml"/><Relationship Id="rId7" Type="http://schemas.openxmlformats.org/officeDocument/2006/relationships/tags" Target="../tags/tag444.xml"/><Relationship Id="rId12" Type="http://schemas.openxmlformats.org/officeDocument/2006/relationships/tags" Target="../tags/tag449.xml"/><Relationship Id="rId17" Type="http://schemas.openxmlformats.org/officeDocument/2006/relationships/image" Target="../media/image1.emf"/><Relationship Id="rId2" Type="http://schemas.openxmlformats.org/officeDocument/2006/relationships/tags" Target="../tags/tag439.xml"/><Relationship Id="rId16" Type="http://schemas.openxmlformats.org/officeDocument/2006/relationships/oleObject" Target="../embeddings/oleObject25.bin"/><Relationship Id="rId1" Type="http://schemas.openxmlformats.org/officeDocument/2006/relationships/tags" Target="../tags/tag438.xml"/><Relationship Id="rId6" Type="http://schemas.openxmlformats.org/officeDocument/2006/relationships/tags" Target="../tags/tag443.xml"/><Relationship Id="rId11" Type="http://schemas.openxmlformats.org/officeDocument/2006/relationships/tags" Target="../tags/tag448.xml"/><Relationship Id="rId5" Type="http://schemas.openxmlformats.org/officeDocument/2006/relationships/tags" Target="../tags/tag442.xml"/><Relationship Id="rId15" Type="http://schemas.openxmlformats.org/officeDocument/2006/relationships/image" Target="../media/image3.png"/><Relationship Id="rId10" Type="http://schemas.openxmlformats.org/officeDocument/2006/relationships/tags" Target="../tags/tag447.xml"/><Relationship Id="rId4" Type="http://schemas.openxmlformats.org/officeDocument/2006/relationships/tags" Target="../tags/tag441.xml"/><Relationship Id="rId9" Type="http://schemas.openxmlformats.org/officeDocument/2006/relationships/tags" Target="../tags/tag446.xml"/><Relationship Id="rId14"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3" Type="http://schemas.openxmlformats.org/officeDocument/2006/relationships/tags" Target="../tags/tag463.xml"/><Relationship Id="rId18" Type="http://schemas.openxmlformats.org/officeDocument/2006/relationships/tags" Target="../tags/tag468.xml"/><Relationship Id="rId26" Type="http://schemas.openxmlformats.org/officeDocument/2006/relationships/tags" Target="../tags/tag476.xml"/><Relationship Id="rId21" Type="http://schemas.openxmlformats.org/officeDocument/2006/relationships/tags" Target="../tags/tag471.xml"/><Relationship Id="rId34" Type="http://schemas.openxmlformats.org/officeDocument/2006/relationships/slideLayout" Target="../slideLayouts/slideLayout3.xml"/><Relationship Id="rId7" Type="http://schemas.openxmlformats.org/officeDocument/2006/relationships/tags" Target="../tags/tag457.xml"/><Relationship Id="rId12" Type="http://schemas.openxmlformats.org/officeDocument/2006/relationships/tags" Target="../tags/tag462.xml"/><Relationship Id="rId17" Type="http://schemas.openxmlformats.org/officeDocument/2006/relationships/tags" Target="../tags/tag467.xml"/><Relationship Id="rId25" Type="http://schemas.openxmlformats.org/officeDocument/2006/relationships/tags" Target="../tags/tag475.xml"/><Relationship Id="rId33" Type="http://schemas.openxmlformats.org/officeDocument/2006/relationships/tags" Target="../tags/tag483.xml"/><Relationship Id="rId38" Type="http://schemas.openxmlformats.org/officeDocument/2006/relationships/chart" Target="../charts/chart20.xml"/><Relationship Id="rId2" Type="http://schemas.openxmlformats.org/officeDocument/2006/relationships/tags" Target="../tags/tag452.xml"/><Relationship Id="rId16" Type="http://schemas.openxmlformats.org/officeDocument/2006/relationships/tags" Target="../tags/tag466.xml"/><Relationship Id="rId20" Type="http://schemas.openxmlformats.org/officeDocument/2006/relationships/tags" Target="../tags/tag470.xml"/><Relationship Id="rId29" Type="http://schemas.openxmlformats.org/officeDocument/2006/relationships/tags" Target="../tags/tag479.xml"/><Relationship Id="rId1" Type="http://schemas.openxmlformats.org/officeDocument/2006/relationships/tags" Target="../tags/tag451.xml"/><Relationship Id="rId6" Type="http://schemas.openxmlformats.org/officeDocument/2006/relationships/tags" Target="../tags/tag456.xml"/><Relationship Id="rId11" Type="http://schemas.openxmlformats.org/officeDocument/2006/relationships/tags" Target="../tags/tag461.xml"/><Relationship Id="rId24" Type="http://schemas.openxmlformats.org/officeDocument/2006/relationships/tags" Target="../tags/tag474.xml"/><Relationship Id="rId32" Type="http://schemas.openxmlformats.org/officeDocument/2006/relationships/tags" Target="../tags/tag482.xml"/><Relationship Id="rId37" Type="http://schemas.openxmlformats.org/officeDocument/2006/relationships/image" Target="../media/image1.emf"/><Relationship Id="rId5" Type="http://schemas.openxmlformats.org/officeDocument/2006/relationships/tags" Target="../tags/tag455.xml"/><Relationship Id="rId15" Type="http://schemas.openxmlformats.org/officeDocument/2006/relationships/tags" Target="../tags/tag465.xml"/><Relationship Id="rId23" Type="http://schemas.openxmlformats.org/officeDocument/2006/relationships/tags" Target="../tags/tag473.xml"/><Relationship Id="rId28" Type="http://schemas.openxmlformats.org/officeDocument/2006/relationships/tags" Target="../tags/tag478.xml"/><Relationship Id="rId36" Type="http://schemas.openxmlformats.org/officeDocument/2006/relationships/oleObject" Target="../embeddings/oleObject26.bin"/><Relationship Id="rId10" Type="http://schemas.openxmlformats.org/officeDocument/2006/relationships/tags" Target="../tags/tag460.xml"/><Relationship Id="rId19" Type="http://schemas.openxmlformats.org/officeDocument/2006/relationships/tags" Target="../tags/tag469.xml"/><Relationship Id="rId31" Type="http://schemas.openxmlformats.org/officeDocument/2006/relationships/tags" Target="../tags/tag481.xml"/><Relationship Id="rId4" Type="http://schemas.openxmlformats.org/officeDocument/2006/relationships/tags" Target="../tags/tag454.xml"/><Relationship Id="rId9" Type="http://schemas.openxmlformats.org/officeDocument/2006/relationships/tags" Target="../tags/tag459.xml"/><Relationship Id="rId14" Type="http://schemas.openxmlformats.org/officeDocument/2006/relationships/tags" Target="../tags/tag464.xml"/><Relationship Id="rId22" Type="http://schemas.openxmlformats.org/officeDocument/2006/relationships/tags" Target="../tags/tag472.xml"/><Relationship Id="rId27" Type="http://schemas.openxmlformats.org/officeDocument/2006/relationships/tags" Target="../tags/tag477.xml"/><Relationship Id="rId30" Type="http://schemas.openxmlformats.org/officeDocument/2006/relationships/tags" Target="../tags/tag480.xml"/><Relationship Id="rId35" Type="http://schemas.openxmlformats.org/officeDocument/2006/relationships/image" Target="../media/image3.png"/><Relationship Id="rId8" Type="http://schemas.openxmlformats.org/officeDocument/2006/relationships/tags" Target="../tags/tag458.xml"/><Relationship Id="rId3" Type="http://schemas.openxmlformats.org/officeDocument/2006/relationships/tags" Target="../tags/tag453.xml"/></Relationships>
</file>

<file path=ppt/slides/_rels/slide22.xml.rels><?xml version="1.0" encoding="UTF-8" standalone="yes"?>
<Relationships xmlns="http://schemas.openxmlformats.org/package/2006/relationships"><Relationship Id="rId26" Type="http://schemas.openxmlformats.org/officeDocument/2006/relationships/tags" Target="../tags/tag509.xml"/><Relationship Id="rId21" Type="http://schemas.openxmlformats.org/officeDocument/2006/relationships/tags" Target="../tags/tag504.xml"/><Relationship Id="rId42" Type="http://schemas.openxmlformats.org/officeDocument/2006/relationships/tags" Target="../tags/tag525.xml"/><Relationship Id="rId47" Type="http://schemas.openxmlformats.org/officeDocument/2006/relationships/tags" Target="../tags/tag530.xml"/><Relationship Id="rId63" Type="http://schemas.openxmlformats.org/officeDocument/2006/relationships/tags" Target="../tags/tag546.xml"/><Relationship Id="rId68" Type="http://schemas.openxmlformats.org/officeDocument/2006/relationships/oleObject" Target="../embeddings/oleObject27.bin"/><Relationship Id="rId7" Type="http://schemas.openxmlformats.org/officeDocument/2006/relationships/tags" Target="../tags/tag490.xml"/><Relationship Id="rId71" Type="http://schemas.openxmlformats.org/officeDocument/2006/relationships/chart" Target="../charts/chart22.xml"/><Relationship Id="rId2" Type="http://schemas.openxmlformats.org/officeDocument/2006/relationships/tags" Target="../tags/tag485.xml"/><Relationship Id="rId16" Type="http://schemas.openxmlformats.org/officeDocument/2006/relationships/tags" Target="../tags/tag499.xml"/><Relationship Id="rId29" Type="http://schemas.openxmlformats.org/officeDocument/2006/relationships/tags" Target="../tags/tag512.xml"/><Relationship Id="rId11" Type="http://schemas.openxmlformats.org/officeDocument/2006/relationships/tags" Target="../tags/tag494.xml"/><Relationship Id="rId24" Type="http://schemas.openxmlformats.org/officeDocument/2006/relationships/tags" Target="../tags/tag507.xml"/><Relationship Id="rId32" Type="http://schemas.openxmlformats.org/officeDocument/2006/relationships/tags" Target="../tags/tag515.xml"/><Relationship Id="rId37" Type="http://schemas.openxmlformats.org/officeDocument/2006/relationships/tags" Target="../tags/tag520.xml"/><Relationship Id="rId40" Type="http://schemas.openxmlformats.org/officeDocument/2006/relationships/tags" Target="../tags/tag523.xml"/><Relationship Id="rId45" Type="http://schemas.openxmlformats.org/officeDocument/2006/relationships/tags" Target="../tags/tag528.xml"/><Relationship Id="rId53" Type="http://schemas.openxmlformats.org/officeDocument/2006/relationships/tags" Target="../tags/tag536.xml"/><Relationship Id="rId58" Type="http://schemas.openxmlformats.org/officeDocument/2006/relationships/tags" Target="../tags/tag541.xml"/><Relationship Id="rId66" Type="http://schemas.openxmlformats.org/officeDocument/2006/relationships/slideLayout" Target="../slideLayouts/slideLayout21.xml"/><Relationship Id="rId5" Type="http://schemas.openxmlformats.org/officeDocument/2006/relationships/tags" Target="../tags/tag488.xml"/><Relationship Id="rId61" Type="http://schemas.openxmlformats.org/officeDocument/2006/relationships/tags" Target="../tags/tag544.xml"/><Relationship Id="rId19" Type="http://schemas.openxmlformats.org/officeDocument/2006/relationships/tags" Target="../tags/tag502.xml"/><Relationship Id="rId14" Type="http://schemas.openxmlformats.org/officeDocument/2006/relationships/tags" Target="../tags/tag497.xml"/><Relationship Id="rId22" Type="http://schemas.openxmlformats.org/officeDocument/2006/relationships/tags" Target="../tags/tag505.xml"/><Relationship Id="rId27" Type="http://schemas.openxmlformats.org/officeDocument/2006/relationships/tags" Target="../tags/tag510.xml"/><Relationship Id="rId30" Type="http://schemas.openxmlformats.org/officeDocument/2006/relationships/tags" Target="../tags/tag513.xml"/><Relationship Id="rId35" Type="http://schemas.openxmlformats.org/officeDocument/2006/relationships/tags" Target="../tags/tag518.xml"/><Relationship Id="rId43" Type="http://schemas.openxmlformats.org/officeDocument/2006/relationships/tags" Target="../tags/tag526.xml"/><Relationship Id="rId48" Type="http://schemas.openxmlformats.org/officeDocument/2006/relationships/tags" Target="../tags/tag531.xml"/><Relationship Id="rId56" Type="http://schemas.openxmlformats.org/officeDocument/2006/relationships/tags" Target="../tags/tag539.xml"/><Relationship Id="rId64" Type="http://schemas.openxmlformats.org/officeDocument/2006/relationships/tags" Target="../tags/tag547.xml"/><Relationship Id="rId69" Type="http://schemas.openxmlformats.org/officeDocument/2006/relationships/image" Target="../media/image1.emf"/><Relationship Id="rId8" Type="http://schemas.openxmlformats.org/officeDocument/2006/relationships/tags" Target="../tags/tag491.xml"/><Relationship Id="rId51" Type="http://schemas.openxmlformats.org/officeDocument/2006/relationships/tags" Target="../tags/tag534.xml"/><Relationship Id="rId3" Type="http://schemas.openxmlformats.org/officeDocument/2006/relationships/tags" Target="../tags/tag486.xml"/><Relationship Id="rId12" Type="http://schemas.openxmlformats.org/officeDocument/2006/relationships/tags" Target="../tags/tag495.xml"/><Relationship Id="rId17" Type="http://schemas.openxmlformats.org/officeDocument/2006/relationships/tags" Target="../tags/tag500.xml"/><Relationship Id="rId25" Type="http://schemas.openxmlformats.org/officeDocument/2006/relationships/tags" Target="../tags/tag508.xml"/><Relationship Id="rId33" Type="http://schemas.openxmlformats.org/officeDocument/2006/relationships/tags" Target="../tags/tag516.xml"/><Relationship Id="rId38" Type="http://schemas.openxmlformats.org/officeDocument/2006/relationships/tags" Target="../tags/tag521.xml"/><Relationship Id="rId46" Type="http://schemas.openxmlformats.org/officeDocument/2006/relationships/tags" Target="../tags/tag529.xml"/><Relationship Id="rId59" Type="http://schemas.openxmlformats.org/officeDocument/2006/relationships/tags" Target="../tags/tag542.xml"/><Relationship Id="rId67" Type="http://schemas.openxmlformats.org/officeDocument/2006/relationships/image" Target="../media/image3.png"/><Relationship Id="rId20" Type="http://schemas.openxmlformats.org/officeDocument/2006/relationships/tags" Target="../tags/tag503.xml"/><Relationship Id="rId41" Type="http://schemas.openxmlformats.org/officeDocument/2006/relationships/tags" Target="../tags/tag524.xml"/><Relationship Id="rId54" Type="http://schemas.openxmlformats.org/officeDocument/2006/relationships/tags" Target="../tags/tag537.xml"/><Relationship Id="rId62" Type="http://schemas.openxmlformats.org/officeDocument/2006/relationships/tags" Target="../tags/tag545.xml"/><Relationship Id="rId70" Type="http://schemas.openxmlformats.org/officeDocument/2006/relationships/chart" Target="../charts/chart21.xml"/><Relationship Id="rId1" Type="http://schemas.openxmlformats.org/officeDocument/2006/relationships/tags" Target="../tags/tag484.xml"/><Relationship Id="rId6" Type="http://schemas.openxmlformats.org/officeDocument/2006/relationships/tags" Target="../tags/tag489.xml"/><Relationship Id="rId15" Type="http://schemas.openxmlformats.org/officeDocument/2006/relationships/tags" Target="../tags/tag498.xml"/><Relationship Id="rId23" Type="http://schemas.openxmlformats.org/officeDocument/2006/relationships/tags" Target="../tags/tag506.xml"/><Relationship Id="rId28" Type="http://schemas.openxmlformats.org/officeDocument/2006/relationships/tags" Target="../tags/tag511.xml"/><Relationship Id="rId36" Type="http://schemas.openxmlformats.org/officeDocument/2006/relationships/tags" Target="../tags/tag519.xml"/><Relationship Id="rId49" Type="http://schemas.openxmlformats.org/officeDocument/2006/relationships/tags" Target="../tags/tag532.xml"/><Relationship Id="rId57" Type="http://schemas.openxmlformats.org/officeDocument/2006/relationships/tags" Target="../tags/tag540.xml"/><Relationship Id="rId10" Type="http://schemas.openxmlformats.org/officeDocument/2006/relationships/tags" Target="../tags/tag493.xml"/><Relationship Id="rId31" Type="http://schemas.openxmlformats.org/officeDocument/2006/relationships/tags" Target="../tags/tag514.xml"/><Relationship Id="rId44" Type="http://schemas.openxmlformats.org/officeDocument/2006/relationships/tags" Target="../tags/tag527.xml"/><Relationship Id="rId52" Type="http://schemas.openxmlformats.org/officeDocument/2006/relationships/tags" Target="../tags/tag535.xml"/><Relationship Id="rId60" Type="http://schemas.openxmlformats.org/officeDocument/2006/relationships/tags" Target="../tags/tag543.xml"/><Relationship Id="rId65" Type="http://schemas.openxmlformats.org/officeDocument/2006/relationships/tags" Target="../tags/tag548.xml"/><Relationship Id="rId4" Type="http://schemas.openxmlformats.org/officeDocument/2006/relationships/tags" Target="../tags/tag487.xml"/><Relationship Id="rId9" Type="http://schemas.openxmlformats.org/officeDocument/2006/relationships/tags" Target="../tags/tag492.xml"/><Relationship Id="rId13" Type="http://schemas.openxmlformats.org/officeDocument/2006/relationships/tags" Target="../tags/tag496.xml"/><Relationship Id="rId18" Type="http://schemas.openxmlformats.org/officeDocument/2006/relationships/tags" Target="../tags/tag501.xml"/><Relationship Id="rId39" Type="http://schemas.openxmlformats.org/officeDocument/2006/relationships/tags" Target="../tags/tag522.xml"/><Relationship Id="rId34" Type="http://schemas.openxmlformats.org/officeDocument/2006/relationships/tags" Target="../tags/tag517.xml"/><Relationship Id="rId50" Type="http://schemas.openxmlformats.org/officeDocument/2006/relationships/tags" Target="../tags/tag533.xml"/><Relationship Id="rId55" Type="http://schemas.openxmlformats.org/officeDocument/2006/relationships/tags" Target="../tags/tag538.xml"/></Relationships>
</file>

<file path=ppt/slides/_rels/slide23.xml.rels><?xml version="1.0" encoding="UTF-8" standalone="yes"?>
<Relationships xmlns="http://schemas.openxmlformats.org/package/2006/relationships"><Relationship Id="rId8" Type="http://schemas.openxmlformats.org/officeDocument/2006/relationships/package" Target="../embeddings/Microsoft_Excel_Worksheet.xlsx"/><Relationship Id="rId3" Type="http://schemas.openxmlformats.org/officeDocument/2006/relationships/tags" Target="../tags/tag550.xml"/><Relationship Id="rId7" Type="http://schemas.openxmlformats.org/officeDocument/2006/relationships/image" Target="../media/image1.emf"/><Relationship Id="rId2" Type="http://schemas.openxmlformats.org/officeDocument/2006/relationships/tags" Target="../tags/tag549.xml"/><Relationship Id="rId1" Type="http://schemas.openxmlformats.org/officeDocument/2006/relationships/themeOverride" Target="../theme/themeOverride1.xml"/><Relationship Id="rId6" Type="http://schemas.openxmlformats.org/officeDocument/2006/relationships/oleObject" Target="../embeddings/oleObject28.bin"/><Relationship Id="rId5" Type="http://schemas.openxmlformats.org/officeDocument/2006/relationships/image" Target="../media/image3.png"/><Relationship Id="rId4" Type="http://schemas.openxmlformats.org/officeDocument/2006/relationships/slideLayout" Target="../slideLayouts/slideLayout18.xml"/><Relationship Id="rId9" Type="http://schemas.openxmlformats.org/officeDocument/2006/relationships/image" Target="../media/image6.emf"/></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3" Type="http://schemas.openxmlformats.org/officeDocument/2006/relationships/tags" Target="../tags/tag563.xml"/><Relationship Id="rId18" Type="http://schemas.openxmlformats.org/officeDocument/2006/relationships/tags" Target="../tags/tag568.xml"/><Relationship Id="rId26" Type="http://schemas.openxmlformats.org/officeDocument/2006/relationships/tags" Target="../tags/tag576.xml"/><Relationship Id="rId39" Type="http://schemas.openxmlformats.org/officeDocument/2006/relationships/tags" Target="../tags/tag589.xml"/><Relationship Id="rId21" Type="http://schemas.openxmlformats.org/officeDocument/2006/relationships/tags" Target="../tags/tag571.xml"/><Relationship Id="rId34" Type="http://schemas.openxmlformats.org/officeDocument/2006/relationships/tags" Target="../tags/tag584.xml"/><Relationship Id="rId42" Type="http://schemas.openxmlformats.org/officeDocument/2006/relationships/tags" Target="../tags/tag592.xml"/><Relationship Id="rId47" Type="http://schemas.openxmlformats.org/officeDocument/2006/relationships/chart" Target="../charts/chart23.xml"/><Relationship Id="rId7" Type="http://schemas.openxmlformats.org/officeDocument/2006/relationships/tags" Target="../tags/tag557.xml"/><Relationship Id="rId2" Type="http://schemas.openxmlformats.org/officeDocument/2006/relationships/tags" Target="../tags/tag552.xml"/><Relationship Id="rId16" Type="http://schemas.openxmlformats.org/officeDocument/2006/relationships/tags" Target="../tags/tag566.xml"/><Relationship Id="rId29" Type="http://schemas.openxmlformats.org/officeDocument/2006/relationships/tags" Target="../tags/tag579.xml"/><Relationship Id="rId1" Type="http://schemas.openxmlformats.org/officeDocument/2006/relationships/tags" Target="../tags/tag551.xml"/><Relationship Id="rId6" Type="http://schemas.openxmlformats.org/officeDocument/2006/relationships/tags" Target="../tags/tag556.xml"/><Relationship Id="rId11" Type="http://schemas.openxmlformats.org/officeDocument/2006/relationships/tags" Target="../tags/tag561.xml"/><Relationship Id="rId24" Type="http://schemas.openxmlformats.org/officeDocument/2006/relationships/tags" Target="../tags/tag574.xml"/><Relationship Id="rId32" Type="http://schemas.openxmlformats.org/officeDocument/2006/relationships/tags" Target="../tags/tag582.xml"/><Relationship Id="rId37" Type="http://schemas.openxmlformats.org/officeDocument/2006/relationships/tags" Target="../tags/tag587.xml"/><Relationship Id="rId40" Type="http://schemas.openxmlformats.org/officeDocument/2006/relationships/tags" Target="../tags/tag590.xml"/><Relationship Id="rId45" Type="http://schemas.openxmlformats.org/officeDocument/2006/relationships/oleObject" Target="../embeddings/oleObject29.bin"/><Relationship Id="rId5" Type="http://schemas.openxmlformats.org/officeDocument/2006/relationships/tags" Target="../tags/tag555.xml"/><Relationship Id="rId15" Type="http://schemas.openxmlformats.org/officeDocument/2006/relationships/tags" Target="../tags/tag565.xml"/><Relationship Id="rId23" Type="http://schemas.openxmlformats.org/officeDocument/2006/relationships/tags" Target="../tags/tag573.xml"/><Relationship Id="rId28" Type="http://schemas.openxmlformats.org/officeDocument/2006/relationships/tags" Target="../tags/tag578.xml"/><Relationship Id="rId36" Type="http://schemas.openxmlformats.org/officeDocument/2006/relationships/tags" Target="../tags/tag586.xml"/><Relationship Id="rId10" Type="http://schemas.openxmlformats.org/officeDocument/2006/relationships/tags" Target="../tags/tag560.xml"/><Relationship Id="rId19" Type="http://schemas.openxmlformats.org/officeDocument/2006/relationships/tags" Target="../tags/tag569.xml"/><Relationship Id="rId31" Type="http://schemas.openxmlformats.org/officeDocument/2006/relationships/tags" Target="../tags/tag581.xml"/><Relationship Id="rId44" Type="http://schemas.openxmlformats.org/officeDocument/2006/relationships/image" Target="../media/image3.png"/><Relationship Id="rId4" Type="http://schemas.openxmlformats.org/officeDocument/2006/relationships/tags" Target="../tags/tag554.xml"/><Relationship Id="rId9" Type="http://schemas.openxmlformats.org/officeDocument/2006/relationships/tags" Target="../tags/tag559.xml"/><Relationship Id="rId14" Type="http://schemas.openxmlformats.org/officeDocument/2006/relationships/tags" Target="../tags/tag564.xml"/><Relationship Id="rId22" Type="http://schemas.openxmlformats.org/officeDocument/2006/relationships/tags" Target="../tags/tag572.xml"/><Relationship Id="rId27" Type="http://schemas.openxmlformats.org/officeDocument/2006/relationships/tags" Target="../tags/tag577.xml"/><Relationship Id="rId30" Type="http://schemas.openxmlformats.org/officeDocument/2006/relationships/tags" Target="../tags/tag580.xml"/><Relationship Id="rId35" Type="http://schemas.openxmlformats.org/officeDocument/2006/relationships/tags" Target="../tags/tag585.xml"/><Relationship Id="rId43" Type="http://schemas.openxmlformats.org/officeDocument/2006/relationships/slideLayout" Target="../slideLayouts/slideLayout5.xml"/><Relationship Id="rId48" Type="http://schemas.openxmlformats.org/officeDocument/2006/relationships/chart" Target="../charts/chart24.xml"/><Relationship Id="rId8" Type="http://schemas.openxmlformats.org/officeDocument/2006/relationships/tags" Target="../tags/tag558.xml"/><Relationship Id="rId3" Type="http://schemas.openxmlformats.org/officeDocument/2006/relationships/tags" Target="../tags/tag553.xml"/><Relationship Id="rId12" Type="http://schemas.openxmlformats.org/officeDocument/2006/relationships/tags" Target="../tags/tag562.xml"/><Relationship Id="rId17" Type="http://schemas.openxmlformats.org/officeDocument/2006/relationships/tags" Target="../tags/tag567.xml"/><Relationship Id="rId25" Type="http://schemas.openxmlformats.org/officeDocument/2006/relationships/tags" Target="../tags/tag575.xml"/><Relationship Id="rId33" Type="http://schemas.openxmlformats.org/officeDocument/2006/relationships/tags" Target="../tags/tag583.xml"/><Relationship Id="rId38" Type="http://schemas.openxmlformats.org/officeDocument/2006/relationships/tags" Target="../tags/tag588.xml"/><Relationship Id="rId46" Type="http://schemas.openxmlformats.org/officeDocument/2006/relationships/image" Target="../media/image1.emf"/><Relationship Id="rId20" Type="http://schemas.openxmlformats.org/officeDocument/2006/relationships/tags" Target="../tags/tag570.xml"/><Relationship Id="rId41" Type="http://schemas.openxmlformats.org/officeDocument/2006/relationships/tags" Target="../tags/tag591.xml"/></Relationships>
</file>

<file path=ppt/slides/_rels/slide26.xml.rels><?xml version="1.0" encoding="UTF-8" standalone="yes"?>
<Relationships xmlns="http://schemas.openxmlformats.org/package/2006/relationships"><Relationship Id="rId26" Type="http://schemas.openxmlformats.org/officeDocument/2006/relationships/tags" Target="../tags/tag618.xml"/><Relationship Id="rId117" Type="http://schemas.openxmlformats.org/officeDocument/2006/relationships/chart" Target="../charts/chart25.xml"/><Relationship Id="rId21" Type="http://schemas.openxmlformats.org/officeDocument/2006/relationships/tags" Target="../tags/tag613.xml"/><Relationship Id="rId42" Type="http://schemas.openxmlformats.org/officeDocument/2006/relationships/tags" Target="../tags/tag634.xml"/><Relationship Id="rId47" Type="http://schemas.openxmlformats.org/officeDocument/2006/relationships/tags" Target="../tags/tag639.xml"/><Relationship Id="rId63" Type="http://schemas.openxmlformats.org/officeDocument/2006/relationships/tags" Target="../tags/tag655.xml"/><Relationship Id="rId68" Type="http://schemas.openxmlformats.org/officeDocument/2006/relationships/tags" Target="../tags/tag660.xml"/><Relationship Id="rId84" Type="http://schemas.openxmlformats.org/officeDocument/2006/relationships/tags" Target="../tags/tag676.xml"/><Relationship Id="rId89" Type="http://schemas.openxmlformats.org/officeDocument/2006/relationships/tags" Target="../tags/tag681.xml"/><Relationship Id="rId112" Type="http://schemas.openxmlformats.org/officeDocument/2006/relationships/tags" Target="../tags/tag704.xml"/><Relationship Id="rId16" Type="http://schemas.openxmlformats.org/officeDocument/2006/relationships/tags" Target="../tags/tag608.xml"/><Relationship Id="rId107" Type="http://schemas.openxmlformats.org/officeDocument/2006/relationships/tags" Target="../tags/tag699.xml"/><Relationship Id="rId11" Type="http://schemas.openxmlformats.org/officeDocument/2006/relationships/tags" Target="../tags/tag603.xml"/><Relationship Id="rId32" Type="http://schemas.openxmlformats.org/officeDocument/2006/relationships/tags" Target="../tags/tag624.xml"/><Relationship Id="rId37" Type="http://schemas.openxmlformats.org/officeDocument/2006/relationships/tags" Target="../tags/tag629.xml"/><Relationship Id="rId53" Type="http://schemas.openxmlformats.org/officeDocument/2006/relationships/tags" Target="../tags/tag645.xml"/><Relationship Id="rId58" Type="http://schemas.openxmlformats.org/officeDocument/2006/relationships/tags" Target="../tags/tag650.xml"/><Relationship Id="rId74" Type="http://schemas.openxmlformats.org/officeDocument/2006/relationships/tags" Target="../tags/tag666.xml"/><Relationship Id="rId79" Type="http://schemas.openxmlformats.org/officeDocument/2006/relationships/tags" Target="../tags/tag671.xml"/><Relationship Id="rId102" Type="http://schemas.openxmlformats.org/officeDocument/2006/relationships/tags" Target="../tags/tag694.xml"/><Relationship Id="rId5" Type="http://schemas.openxmlformats.org/officeDocument/2006/relationships/tags" Target="../tags/tag597.xml"/><Relationship Id="rId90" Type="http://schemas.openxmlformats.org/officeDocument/2006/relationships/tags" Target="../tags/tag682.xml"/><Relationship Id="rId95" Type="http://schemas.openxmlformats.org/officeDocument/2006/relationships/tags" Target="../tags/tag687.xml"/><Relationship Id="rId22" Type="http://schemas.openxmlformats.org/officeDocument/2006/relationships/tags" Target="../tags/tag614.xml"/><Relationship Id="rId27" Type="http://schemas.openxmlformats.org/officeDocument/2006/relationships/tags" Target="../tags/tag619.xml"/><Relationship Id="rId43" Type="http://schemas.openxmlformats.org/officeDocument/2006/relationships/tags" Target="../tags/tag635.xml"/><Relationship Id="rId48" Type="http://schemas.openxmlformats.org/officeDocument/2006/relationships/tags" Target="../tags/tag640.xml"/><Relationship Id="rId64" Type="http://schemas.openxmlformats.org/officeDocument/2006/relationships/tags" Target="../tags/tag656.xml"/><Relationship Id="rId69" Type="http://schemas.openxmlformats.org/officeDocument/2006/relationships/tags" Target="../tags/tag661.xml"/><Relationship Id="rId113" Type="http://schemas.openxmlformats.org/officeDocument/2006/relationships/slideLayout" Target="../slideLayouts/slideLayout5.xml"/><Relationship Id="rId80" Type="http://schemas.openxmlformats.org/officeDocument/2006/relationships/tags" Target="../tags/tag672.xml"/><Relationship Id="rId85" Type="http://schemas.openxmlformats.org/officeDocument/2006/relationships/tags" Target="../tags/tag677.xml"/><Relationship Id="rId12" Type="http://schemas.openxmlformats.org/officeDocument/2006/relationships/tags" Target="../tags/tag604.xml"/><Relationship Id="rId17" Type="http://schemas.openxmlformats.org/officeDocument/2006/relationships/tags" Target="../tags/tag609.xml"/><Relationship Id="rId33" Type="http://schemas.openxmlformats.org/officeDocument/2006/relationships/tags" Target="../tags/tag625.xml"/><Relationship Id="rId38" Type="http://schemas.openxmlformats.org/officeDocument/2006/relationships/tags" Target="../tags/tag630.xml"/><Relationship Id="rId59" Type="http://schemas.openxmlformats.org/officeDocument/2006/relationships/tags" Target="../tags/tag651.xml"/><Relationship Id="rId103" Type="http://schemas.openxmlformats.org/officeDocument/2006/relationships/tags" Target="../tags/tag695.xml"/><Relationship Id="rId108" Type="http://schemas.openxmlformats.org/officeDocument/2006/relationships/tags" Target="../tags/tag700.xml"/><Relationship Id="rId54" Type="http://schemas.openxmlformats.org/officeDocument/2006/relationships/tags" Target="../tags/tag646.xml"/><Relationship Id="rId70" Type="http://schemas.openxmlformats.org/officeDocument/2006/relationships/tags" Target="../tags/tag662.xml"/><Relationship Id="rId75" Type="http://schemas.openxmlformats.org/officeDocument/2006/relationships/tags" Target="../tags/tag667.xml"/><Relationship Id="rId91" Type="http://schemas.openxmlformats.org/officeDocument/2006/relationships/tags" Target="../tags/tag683.xml"/><Relationship Id="rId96" Type="http://schemas.openxmlformats.org/officeDocument/2006/relationships/tags" Target="../tags/tag688.xml"/><Relationship Id="rId1" Type="http://schemas.openxmlformats.org/officeDocument/2006/relationships/tags" Target="../tags/tag593.xml"/><Relationship Id="rId6" Type="http://schemas.openxmlformats.org/officeDocument/2006/relationships/tags" Target="../tags/tag598.xml"/><Relationship Id="rId23" Type="http://schemas.openxmlformats.org/officeDocument/2006/relationships/tags" Target="../tags/tag615.xml"/><Relationship Id="rId28" Type="http://schemas.openxmlformats.org/officeDocument/2006/relationships/tags" Target="../tags/tag620.xml"/><Relationship Id="rId49" Type="http://schemas.openxmlformats.org/officeDocument/2006/relationships/tags" Target="../tags/tag641.xml"/><Relationship Id="rId114" Type="http://schemas.openxmlformats.org/officeDocument/2006/relationships/image" Target="../media/image3.png"/><Relationship Id="rId10" Type="http://schemas.openxmlformats.org/officeDocument/2006/relationships/tags" Target="../tags/tag602.xml"/><Relationship Id="rId31" Type="http://schemas.openxmlformats.org/officeDocument/2006/relationships/tags" Target="../tags/tag623.xml"/><Relationship Id="rId44" Type="http://schemas.openxmlformats.org/officeDocument/2006/relationships/tags" Target="../tags/tag636.xml"/><Relationship Id="rId52" Type="http://schemas.openxmlformats.org/officeDocument/2006/relationships/tags" Target="../tags/tag644.xml"/><Relationship Id="rId60" Type="http://schemas.openxmlformats.org/officeDocument/2006/relationships/tags" Target="../tags/tag652.xml"/><Relationship Id="rId65" Type="http://schemas.openxmlformats.org/officeDocument/2006/relationships/tags" Target="../tags/tag657.xml"/><Relationship Id="rId73" Type="http://schemas.openxmlformats.org/officeDocument/2006/relationships/tags" Target="../tags/tag665.xml"/><Relationship Id="rId78" Type="http://schemas.openxmlformats.org/officeDocument/2006/relationships/tags" Target="../tags/tag670.xml"/><Relationship Id="rId81" Type="http://schemas.openxmlformats.org/officeDocument/2006/relationships/tags" Target="../tags/tag673.xml"/><Relationship Id="rId86" Type="http://schemas.openxmlformats.org/officeDocument/2006/relationships/tags" Target="../tags/tag678.xml"/><Relationship Id="rId94" Type="http://schemas.openxmlformats.org/officeDocument/2006/relationships/tags" Target="../tags/tag686.xml"/><Relationship Id="rId99" Type="http://schemas.openxmlformats.org/officeDocument/2006/relationships/tags" Target="../tags/tag691.xml"/><Relationship Id="rId101" Type="http://schemas.openxmlformats.org/officeDocument/2006/relationships/tags" Target="../tags/tag693.xml"/><Relationship Id="rId4" Type="http://schemas.openxmlformats.org/officeDocument/2006/relationships/tags" Target="../tags/tag596.xml"/><Relationship Id="rId9" Type="http://schemas.openxmlformats.org/officeDocument/2006/relationships/tags" Target="../tags/tag601.xml"/><Relationship Id="rId13" Type="http://schemas.openxmlformats.org/officeDocument/2006/relationships/tags" Target="../tags/tag605.xml"/><Relationship Id="rId18" Type="http://schemas.openxmlformats.org/officeDocument/2006/relationships/tags" Target="../tags/tag610.xml"/><Relationship Id="rId39" Type="http://schemas.openxmlformats.org/officeDocument/2006/relationships/tags" Target="../tags/tag631.xml"/><Relationship Id="rId109" Type="http://schemas.openxmlformats.org/officeDocument/2006/relationships/tags" Target="../tags/tag701.xml"/><Relationship Id="rId34" Type="http://schemas.openxmlformats.org/officeDocument/2006/relationships/tags" Target="../tags/tag626.xml"/><Relationship Id="rId50" Type="http://schemas.openxmlformats.org/officeDocument/2006/relationships/tags" Target="../tags/tag642.xml"/><Relationship Id="rId55" Type="http://schemas.openxmlformats.org/officeDocument/2006/relationships/tags" Target="../tags/tag647.xml"/><Relationship Id="rId76" Type="http://schemas.openxmlformats.org/officeDocument/2006/relationships/tags" Target="../tags/tag668.xml"/><Relationship Id="rId97" Type="http://schemas.openxmlformats.org/officeDocument/2006/relationships/tags" Target="../tags/tag689.xml"/><Relationship Id="rId104" Type="http://schemas.openxmlformats.org/officeDocument/2006/relationships/tags" Target="../tags/tag696.xml"/><Relationship Id="rId7" Type="http://schemas.openxmlformats.org/officeDocument/2006/relationships/tags" Target="../tags/tag599.xml"/><Relationship Id="rId71" Type="http://schemas.openxmlformats.org/officeDocument/2006/relationships/tags" Target="../tags/tag663.xml"/><Relationship Id="rId92" Type="http://schemas.openxmlformats.org/officeDocument/2006/relationships/tags" Target="../tags/tag684.xml"/><Relationship Id="rId2" Type="http://schemas.openxmlformats.org/officeDocument/2006/relationships/tags" Target="../tags/tag594.xml"/><Relationship Id="rId29" Type="http://schemas.openxmlformats.org/officeDocument/2006/relationships/tags" Target="../tags/tag621.xml"/><Relationship Id="rId24" Type="http://schemas.openxmlformats.org/officeDocument/2006/relationships/tags" Target="../tags/tag616.xml"/><Relationship Id="rId40" Type="http://schemas.openxmlformats.org/officeDocument/2006/relationships/tags" Target="../tags/tag632.xml"/><Relationship Id="rId45" Type="http://schemas.openxmlformats.org/officeDocument/2006/relationships/tags" Target="../tags/tag637.xml"/><Relationship Id="rId66" Type="http://schemas.openxmlformats.org/officeDocument/2006/relationships/tags" Target="../tags/tag658.xml"/><Relationship Id="rId87" Type="http://schemas.openxmlformats.org/officeDocument/2006/relationships/tags" Target="../tags/tag679.xml"/><Relationship Id="rId110" Type="http://schemas.openxmlformats.org/officeDocument/2006/relationships/tags" Target="../tags/tag702.xml"/><Relationship Id="rId115" Type="http://schemas.openxmlformats.org/officeDocument/2006/relationships/oleObject" Target="../embeddings/oleObject30.bin"/><Relationship Id="rId61" Type="http://schemas.openxmlformats.org/officeDocument/2006/relationships/tags" Target="../tags/tag653.xml"/><Relationship Id="rId82" Type="http://schemas.openxmlformats.org/officeDocument/2006/relationships/tags" Target="../tags/tag674.xml"/><Relationship Id="rId19" Type="http://schemas.openxmlformats.org/officeDocument/2006/relationships/tags" Target="../tags/tag611.xml"/><Relationship Id="rId14" Type="http://schemas.openxmlformats.org/officeDocument/2006/relationships/tags" Target="../tags/tag606.xml"/><Relationship Id="rId30" Type="http://schemas.openxmlformats.org/officeDocument/2006/relationships/tags" Target="../tags/tag622.xml"/><Relationship Id="rId35" Type="http://schemas.openxmlformats.org/officeDocument/2006/relationships/tags" Target="../tags/tag627.xml"/><Relationship Id="rId56" Type="http://schemas.openxmlformats.org/officeDocument/2006/relationships/tags" Target="../tags/tag648.xml"/><Relationship Id="rId77" Type="http://schemas.openxmlformats.org/officeDocument/2006/relationships/tags" Target="../tags/tag669.xml"/><Relationship Id="rId100" Type="http://schemas.openxmlformats.org/officeDocument/2006/relationships/tags" Target="../tags/tag692.xml"/><Relationship Id="rId105" Type="http://schemas.openxmlformats.org/officeDocument/2006/relationships/tags" Target="../tags/tag697.xml"/><Relationship Id="rId8" Type="http://schemas.openxmlformats.org/officeDocument/2006/relationships/tags" Target="../tags/tag600.xml"/><Relationship Id="rId51" Type="http://schemas.openxmlformats.org/officeDocument/2006/relationships/tags" Target="../tags/tag643.xml"/><Relationship Id="rId72" Type="http://schemas.openxmlformats.org/officeDocument/2006/relationships/tags" Target="../tags/tag664.xml"/><Relationship Id="rId93" Type="http://schemas.openxmlformats.org/officeDocument/2006/relationships/tags" Target="../tags/tag685.xml"/><Relationship Id="rId98" Type="http://schemas.openxmlformats.org/officeDocument/2006/relationships/tags" Target="../tags/tag690.xml"/><Relationship Id="rId3" Type="http://schemas.openxmlformats.org/officeDocument/2006/relationships/tags" Target="../tags/tag595.xml"/><Relationship Id="rId25" Type="http://schemas.openxmlformats.org/officeDocument/2006/relationships/tags" Target="../tags/tag617.xml"/><Relationship Id="rId46" Type="http://schemas.openxmlformats.org/officeDocument/2006/relationships/tags" Target="../tags/tag638.xml"/><Relationship Id="rId67" Type="http://schemas.openxmlformats.org/officeDocument/2006/relationships/tags" Target="../tags/tag659.xml"/><Relationship Id="rId116" Type="http://schemas.openxmlformats.org/officeDocument/2006/relationships/image" Target="../media/image1.emf"/><Relationship Id="rId20" Type="http://schemas.openxmlformats.org/officeDocument/2006/relationships/tags" Target="../tags/tag612.xml"/><Relationship Id="rId41" Type="http://schemas.openxmlformats.org/officeDocument/2006/relationships/tags" Target="../tags/tag633.xml"/><Relationship Id="rId62" Type="http://schemas.openxmlformats.org/officeDocument/2006/relationships/tags" Target="../tags/tag654.xml"/><Relationship Id="rId83" Type="http://schemas.openxmlformats.org/officeDocument/2006/relationships/tags" Target="../tags/tag675.xml"/><Relationship Id="rId88" Type="http://schemas.openxmlformats.org/officeDocument/2006/relationships/tags" Target="../tags/tag680.xml"/><Relationship Id="rId111" Type="http://schemas.openxmlformats.org/officeDocument/2006/relationships/tags" Target="../tags/tag703.xml"/><Relationship Id="rId15" Type="http://schemas.openxmlformats.org/officeDocument/2006/relationships/tags" Target="../tags/tag607.xml"/><Relationship Id="rId36" Type="http://schemas.openxmlformats.org/officeDocument/2006/relationships/tags" Target="../tags/tag628.xml"/><Relationship Id="rId57" Type="http://schemas.openxmlformats.org/officeDocument/2006/relationships/tags" Target="../tags/tag649.xml"/><Relationship Id="rId106" Type="http://schemas.openxmlformats.org/officeDocument/2006/relationships/tags" Target="../tags/tag698.xml"/></Relationships>
</file>

<file path=ppt/slides/_rels/slide27.xml.rels><?xml version="1.0" encoding="UTF-8" standalone="yes"?>
<Relationships xmlns="http://schemas.openxmlformats.org/package/2006/relationships"><Relationship Id="rId13" Type="http://schemas.openxmlformats.org/officeDocument/2006/relationships/tags" Target="../tags/tag717.xml"/><Relationship Id="rId18" Type="http://schemas.openxmlformats.org/officeDocument/2006/relationships/tags" Target="../tags/tag722.xml"/><Relationship Id="rId26" Type="http://schemas.openxmlformats.org/officeDocument/2006/relationships/tags" Target="../tags/tag730.xml"/><Relationship Id="rId39" Type="http://schemas.openxmlformats.org/officeDocument/2006/relationships/tags" Target="../tags/tag743.xml"/><Relationship Id="rId21" Type="http://schemas.openxmlformats.org/officeDocument/2006/relationships/tags" Target="../tags/tag725.xml"/><Relationship Id="rId34" Type="http://schemas.openxmlformats.org/officeDocument/2006/relationships/tags" Target="../tags/tag738.xml"/><Relationship Id="rId42" Type="http://schemas.openxmlformats.org/officeDocument/2006/relationships/tags" Target="../tags/tag746.xml"/><Relationship Id="rId47" Type="http://schemas.openxmlformats.org/officeDocument/2006/relationships/tags" Target="../tags/tag751.xml"/><Relationship Id="rId50" Type="http://schemas.openxmlformats.org/officeDocument/2006/relationships/slideLayout" Target="../slideLayouts/slideLayout5.xml"/><Relationship Id="rId7" Type="http://schemas.openxmlformats.org/officeDocument/2006/relationships/tags" Target="../tags/tag711.xml"/><Relationship Id="rId2" Type="http://schemas.openxmlformats.org/officeDocument/2006/relationships/tags" Target="../tags/tag706.xml"/><Relationship Id="rId16" Type="http://schemas.openxmlformats.org/officeDocument/2006/relationships/tags" Target="../tags/tag720.xml"/><Relationship Id="rId29" Type="http://schemas.openxmlformats.org/officeDocument/2006/relationships/tags" Target="../tags/tag733.xml"/><Relationship Id="rId11" Type="http://schemas.openxmlformats.org/officeDocument/2006/relationships/tags" Target="../tags/tag715.xml"/><Relationship Id="rId24" Type="http://schemas.openxmlformats.org/officeDocument/2006/relationships/tags" Target="../tags/tag728.xml"/><Relationship Id="rId32" Type="http://schemas.openxmlformats.org/officeDocument/2006/relationships/tags" Target="../tags/tag736.xml"/><Relationship Id="rId37" Type="http://schemas.openxmlformats.org/officeDocument/2006/relationships/tags" Target="../tags/tag741.xml"/><Relationship Id="rId40" Type="http://schemas.openxmlformats.org/officeDocument/2006/relationships/tags" Target="../tags/tag744.xml"/><Relationship Id="rId45" Type="http://schemas.openxmlformats.org/officeDocument/2006/relationships/tags" Target="../tags/tag749.xml"/><Relationship Id="rId53" Type="http://schemas.openxmlformats.org/officeDocument/2006/relationships/image" Target="../media/image1.emf"/><Relationship Id="rId5" Type="http://schemas.openxmlformats.org/officeDocument/2006/relationships/tags" Target="../tags/tag709.xml"/><Relationship Id="rId10" Type="http://schemas.openxmlformats.org/officeDocument/2006/relationships/tags" Target="../tags/tag714.xml"/><Relationship Id="rId19" Type="http://schemas.openxmlformats.org/officeDocument/2006/relationships/tags" Target="../tags/tag723.xml"/><Relationship Id="rId31" Type="http://schemas.openxmlformats.org/officeDocument/2006/relationships/tags" Target="../tags/tag735.xml"/><Relationship Id="rId44" Type="http://schemas.openxmlformats.org/officeDocument/2006/relationships/tags" Target="../tags/tag748.xml"/><Relationship Id="rId52" Type="http://schemas.openxmlformats.org/officeDocument/2006/relationships/oleObject" Target="../embeddings/oleObject31.bin"/><Relationship Id="rId4" Type="http://schemas.openxmlformats.org/officeDocument/2006/relationships/tags" Target="../tags/tag708.xml"/><Relationship Id="rId9" Type="http://schemas.openxmlformats.org/officeDocument/2006/relationships/tags" Target="../tags/tag713.xml"/><Relationship Id="rId14" Type="http://schemas.openxmlformats.org/officeDocument/2006/relationships/tags" Target="../tags/tag718.xml"/><Relationship Id="rId22" Type="http://schemas.openxmlformats.org/officeDocument/2006/relationships/tags" Target="../tags/tag726.xml"/><Relationship Id="rId27" Type="http://schemas.openxmlformats.org/officeDocument/2006/relationships/tags" Target="../tags/tag731.xml"/><Relationship Id="rId30" Type="http://schemas.openxmlformats.org/officeDocument/2006/relationships/tags" Target="../tags/tag734.xml"/><Relationship Id="rId35" Type="http://schemas.openxmlformats.org/officeDocument/2006/relationships/tags" Target="../tags/tag739.xml"/><Relationship Id="rId43" Type="http://schemas.openxmlformats.org/officeDocument/2006/relationships/tags" Target="../tags/tag747.xml"/><Relationship Id="rId48" Type="http://schemas.openxmlformats.org/officeDocument/2006/relationships/tags" Target="../tags/tag752.xml"/><Relationship Id="rId8" Type="http://schemas.openxmlformats.org/officeDocument/2006/relationships/tags" Target="../tags/tag712.xml"/><Relationship Id="rId51" Type="http://schemas.openxmlformats.org/officeDocument/2006/relationships/image" Target="../media/image3.png"/><Relationship Id="rId3" Type="http://schemas.openxmlformats.org/officeDocument/2006/relationships/tags" Target="../tags/tag707.xml"/><Relationship Id="rId12" Type="http://schemas.openxmlformats.org/officeDocument/2006/relationships/tags" Target="../tags/tag716.xml"/><Relationship Id="rId17" Type="http://schemas.openxmlformats.org/officeDocument/2006/relationships/tags" Target="../tags/tag721.xml"/><Relationship Id="rId25" Type="http://schemas.openxmlformats.org/officeDocument/2006/relationships/tags" Target="../tags/tag729.xml"/><Relationship Id="rId33" Type="http://schemas.openxmlformats.org/officeDocument/2006/relationships/tags" Target="../tags/tag737.xml"/><Relationship Id="rId38" Type="http://schemas.openxmlformats.org/officeDocument/2006/relationships/tags" Target="../tags/tag742.xml"/><Relationship Id="rId46" Type="http://schemas.openxmlformats.org/officeDocument/2006/relationships/tags" Target="../tags/tag750.xml"/><Relationship Id="rId20" Type="http://schemas.openxmlformats.org/officeDocument/2006/relationships/tags" Target="../tags/tag724.xml"/><Relationship Id="rId41" Type="http://schemas.openxmlformats.org/officeDocument/2006/relationships/tags" Target="../tags/tag745.xml"/><Relationship Id="rId54" Type="http://schemas.openxmlformats.org/officeDocument/2006/relationships/chart" Target="../charts/chart26.xml"/><Relationship Id="rId1" Type="http://schemas.openxmlformats.org/officeDocument/2006/relationships/tags" Target="../tags/tag705.xml"/><Relationship Id="rId6" Type="http://schemas.openxmlformats.org/officeDocument/2006/relationships/tags" Target="../tags/tag710.xml"/><Relationship Id="rId15" Type="http://schemas.openxmlformats.org/officeDocument/2006/relationships/tags" Target="../tags/tag719.xml"/><Relationship Id="rId23" Type="http://schemas.openxmlformats.org/officeDocument/2006/relationships/tags" Target="../tags/tag727.xml"/><Relationship Id="rId28" Type="http://schemas.openxmlformats.org/officeDocument/2006/relationships/tags" Target="../tags/tag732.xml"/><Relationship Id="rId36" Type="http://schemas.openxmlformats.org/officeDocument/2006/relationships/tags" Target="../tags/tag740.xml"/><Relationship Id="rId49" Type="http://schemas.openxmlformats.org/officeDocument/2006/relationships/tags" Target="../tags/tag753.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Layout" Target="../slideLayouts/slideLayout5.xml"/><Relationship Id="rId7" Type="http://schemas.openxmlformats.org/officeDocument/2006/relationships/image" Target="../media/image7.jpeg"/><Relationship Id="rId2" Type="http://schemas.openxmlformats.org/officeDocument/2006/relationships/tags" Target="../tags/tag755.xml"/><Relationship Id="rId1" Type="http://schemas.openxmlformats.org/officeDocument/2006/relationships/tags" Target="../tags/tag754.xml"/><Relationship Id="rId6" Type="http://schemas.openxmlformats.org/officeDocument/2006/relationships/image" Target="../media/image1.emf"/><Relationship Id="rId11" Type="http://schemas.openxmlformats.org/officeDocument/2006/relationships/image" Target="../media/image11.jpeg"/><Relationship Id="rId5" Type="http://schemas.openxmlformats.org/officeDocument/2006/relationships/oleObject" Target="../embeddings/oleObject32.bin"/><Relationship Id="rId10" Type="http://schemas.openxmlformats.org/officeDocument/2006/relationships/image" Target="../media/image10.jpeg"/><Relationship Id="rId4" Type="http://schemas.openxmlformats.org/officeDocument/2006/relationships/image" Target="../media/image3.png"/><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emf"/><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oleObject" Target="../embeddings/oleObject11.bin"/><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757.xml"/><Relationship Id="rId1" Type="http://schemas.openxmlformats.org/officeDocument/2006/relationships/tags" Target="../tags/tag756.xml"/><Relationship Id="rId6" Type="http://schemas.openxmlformats.org/officeDocument/2006/relationships/image" Target="../media/image1.emf"/><Relationship Id="rId5" Type="http://schemas.openxmlformats.org/officeDocument/2006/relationships/oleObject" Target="../embeddings/oleObject33.bin"/><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slideLayout" Target="../slideLayouts/slideLayout5.xml"/><Relationship Id="rId7" Type="http://schemas.openxmlformats.org/officeDocument/2006/relationships/image" Target="../media/image12.jpeg"/><Relationship Id="rId2" Type="http://schemas.openxmlformats.org/officeDocument/2006/relationships/tags" Target="../tags/tag759.xml"/><Relationship Id="rId1" Type="http://schemas.openxmlformats.org/officeDocument/2006/relationships/tags" Target="../tags/tag758.xml"/><Relationship Id="rId6" Type="http://schemas.openxmlformats.org/officeDocument/2006/relationships/image" Target="../media/image1.emf"/><Relationship Id="rId11" Type="http://schemas.openxmlformats.org/officeDocument/2006/relationships/image" Target="../media/image16.jpeg"/><Relationship Id="rId5" Type="http://schemas.openxmlformats.org/officeDocument/2006/relationships/oleObject" Target="../embeddings/oleObject34.bin"/><Relationship Id="rId10" Type="http://schemas.openxmlformats.org/officeDocument/2006/relationships/image" Target="../media/image15.jpeg"/><Relationship Id="rId4" Type="http://schemas.openxmlformats.org/officeDocument/2006/relationships/image" Target="../media/image3.png"/><Relationship Id="rId9" Type="http://schemas.openxmlformats.org/officeDocument/2006/relationships/image" Target="../media/image14.jpeg"/></Relationships>
</file>

<file path=ppt/slides/_rels/slide3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slideLayout" Target="../slideLayouts/slideLayout5.xml"/><Relationship Id="rId7" Type="http://schemas.openxmlformats.org/officeDocument/2006/relationships/image" Target="../media/image17.jpeg"/><Relationship Id="rId2" Type="http://schemas.openxmlformats.org/officeDocument/2006/relationships/tags" Target="../tags/tag761.xml"/><Relationship Id="rId1" Type="http://schemas.openxmlformats.org/officeDocument/2006/relationships/tags" Target="../tags/tag760.xml"/><Relationship Id="rId6" Type="http://schemas.openxmlformats.org/officeDocument/2006/relationships/image" Target="../media/image1.emf"/><Relationship Id="rId5" Type="http://schemas.openxmlformats.org/officeDocument/2006/relationships/oleObject" Target="../embeddings/oleObject35.bin"/><Relationship Id="rId4" Type="http://schemas.openxmlformats.org/officeDocument/2006/relationships/image" Target="../media/image3.png"/><Relationship Id="rId9" Type="http://schemas.openxmlformats.org/officeDocument/2006/relationships/image" Target="../media/image19.jpeg"/></Relationships>
</file>

<file path=ppt/slides/_rels/slide33.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slideLayout" Target="../slideLayouts/slideLayout5.xml"/><Relationship Id="rId7" Type="http://schemas.openxmlformats.org/officeDocument/2006/relationships/image" Target="../media/image20.jpeg"/><Relationship Id="rId2" Type="http://schemas.openxmlformats.org/officeDocument/2006/relationships/tags" Target="../tags/tag763.xml"/><Relationship Id="rId1" Type="http://schemas.openxmlformats.org/officeDocument/2006/relationships/tags" Target="../tags/tag762.xml"/><Relationship Id="rId6" Type="http://schemas.openxmlformats.org/officeDocument/2006/relationships/image" Target="../media/image1.emf"/><Relationship Id="rId5" Type="http://schemas.openxmlformats.org/officeDocument/2006/relationships/oleObject" Target="../embeddings/oleObject36.bin"/><Relationship Id="rId10" Type="http://schemas.openxmlformats.org/officeDocument/2006/relationships/image" Target="../media/image23.jpeg"/><Relationship Id="rId4" Type="http://schemas.openxmlformats.org/officeDocument/2006/relationships/image" Target="../media/image3.png"/><Relationship Id="rId9" Type="http://schemas.openxmlformats.org/officeDocument/2006/relationships/image" Target="../media/image22.jpeg"/></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6" Type="http://schemas.openxmlformats.org/officeDocument/2006/relationships/tags" Target="../tags/tag49.xml"/><Relationship Id="rId21" Type="http://schemas.openxmlformats.org/officeDocument/2006/relationships/tags" Target="../tags/tag44.xml"/><Relationship Id="rId42" Type="http://schemas.openxmlformats.org/officeDocument/2006/relationships/tags" Target="../tags/tag65.xml"/><Relationship Id="rId47" Type="http://schemas.openxmlformats.org/officeDocument/2006/relationships/tags" Target="../tags/tag70.xml"/><Relationship Id="rId63" Type="http://schemas.openxmlformats.org/officeDocument/2006/relationships/tags" Target="../tags/tag86.xml"/><Relationship Id="rId68" Type="http://schemas.openxmlformats.org/officeDocument/2006/relationships/tags" Target="../tags/tag91.xml"/><Relationship Id="rId16" Type="http://schemas.openxmlformats.org/officeDocument/2006/relationships/tags" Target="../tags/tag39.xml"/><Relationship Id="rId11" Type="http://schemas.openxmlformats.org/officeDocument/2006/relationships/tags" Target="../tags/tag34.xml"/><Relationship Id="rId32" Type="http://schemas.openxmlformats.org/officeDocument/2006/relationships/tags" Target="../tags/tag55.xml"/><Relationship Id="rId37" Type="http://schemas.openxmlformats.org/officeDocument/2006/relationships/tags" Target="../tags/tag60.xml"/><Relationship Id="rId53" Type="http://schemas.openxmlformats.org/officeDocument/2006/relationships/tags" Target="../tags/tag76.xml"/><Relationship Id="rId58" Type="http://schemas.openxmlformats.org/officeDocument/2006/relationships/tags" Target="../tags/tag81.xml"/><Relationship Id="rId74" Type="http://schemas.openxmlformats.org/officeDocument/2006/relationships/tags" Target="../tags/tag97.xml"/><Relationship Id="rId79" Type="http://schemas.openxmlformats.org/officeDocument/2006/relationships/oleObject" Target="../embeddings/oleObject12.bin"/><Relationship Id="rId5" Type="http://schemas.openxmlformats.org/officeDocument/2006/relationships/tags" Target="../tags/tag28.xml"/><Relationship Id="rId61" Type="http://schemas.openxmlformats.org/officeDocument/2006/relationships/tags" Target="../tags/tag84.xml"/><Relationship Id="rId82" Type="http://schemas.openxmlformats.org/officeDocument/2006/relationships/chart" Target="../charts/chart2.xml"/><Relationship Id="rId19" Type="http://schemas.openxmlformats.org/officeDocument/2006/relationships/tags" Target="../tags/tag42.xml"/><Relationship Id="rId14" Type="http://schemas.openxmlformats.org/officeDocument/2006/relationships/tags" Target="../tags/tag37.xml"/><Relationship Id="rId22" Type="http://schemas.openxmlformats.org/officeDocument/2006/relationships/tags" Target="../tags/tag45.xml"/><Relationship Id="rId27" Type="http://schemas.openxmlformats.org/officeDocument/2006/relationships/tags" Target="../tags/tag50.xml"/><Relationship Id="rId30" Type="http://schemas.openxmlformats.org/officeDocument/2006/relationships/tags" Target="../tags/tag53.xml"/><Relationship Id="rId35" Type="http://schemas.openxmlformats.org/officeDocument/2006/relationships/tags" Target="../tags/tag58.xml"/><Relationship Id="rId43" Type="http://schemas.openxmlformats.org/officeDocument/2006/relationships/tags" Target="../tags/tag66.xml"/><Relationship Id="rId48" Type="http://schemas.openxmlformats.org/officeDocument/2006/relationships/tags" Target="../tags/tag71.xml"/><Relationship Id="rId56" Type="http://schemas.openxmlformats.org/officeDocument/2006/relationships/tags" Target="../tags/tag79.xml"/><Relationship Id="rId64" Type="http://schemas.openxmlformats.org/officeDocument/2006/relationships/tags" Target="../tags/tag87.xml"/><Relationship Id="rId69" Type="http://schemas.openxmlformats.org/officeDocument/2006/relationships/tags" Target="../tags/tag92.xml"/><Relationship Id="rId77" Type="http://schemas.openxmlformats.org/officeDocument/2006/relationships/slideLayout" Target="../slideLayouts/slideLayout1.xml"/><Relationship Id="rId8" Type="http://schemas.openxmlformats.org/officeDocument/2006/relationships/tags" Target="../tags/tag31.xml"/><Relationship Id="rId51" Type="http://schemas.openxmlformats.org/officeDocument/2006/relationships/tags" Target="../tags/tag74.xml"/><Relationship Id="rId72" Type="http://schemas.openxmlformats.org/officeDocument/2006/relationships/tags" Target="../tags/tag95.xml"/><Relationship Id="rId80" Type="http://schemas.openxmlformats.org/officeDocument/2006/relationships/image" Target="../media/image1.emf"/><Relationship Id="rId3" Type="http://schemas.openxmlformats.org/officeDocument/2006/relationships/tags" Target="../tags/tag26.xml"/><Relationship Id="rId12" Type="http://schemas.openxmlformats.org/officeDocument/2006/relationships/tags" Target="../tags/tag35.xml"/><Relationship Id="rId17" Type="http://schemas.openxmlformats.org/officeDocument/2006/relationships/tags" Target="../tags/tag40.xml"/><Relationship Id="rId25" Type="http://schemas.openxmlformats.org/officeDocument/2006/relationships/tags" Target="../tags/tag48.xml"/><Relationship Id="rId33" Type="http://schemas.openxmlformats.org/officeDocument/2006/relationships/tags" Target="../tags/tag56.xml"/><Relationship Id="rId38" Type="http://schemas.openxmlformats.org/officeDocument/2006/relationships/tags" Target="../tags/tag61.xml"/><Relationship Id="rId46" Type="http://schemas.openxmlformats.org/officeDocument/2006/relationships/tags" Target="../tags/tag69.xml"/><Relationship Id="rId59" Type="http://schemas.openxmlformats.org/officeDocument/2006/relationships/tags" Target="../tags/tag82.xml"/><Relationship Id="rId67" Type="http://schemas.openxmlformats.org/officeDocument/2006/relationships/tags" Target="../tags/tag90.xml"/><Relationship Id="rId20" Type="http://schemas.openxmlformats.org/officeDocument/2006/relationships/tags" Target="../tags/tag43.xml"/><Relationship Id="rId41" Type="http://schemas.openxmlformats.org/officeDocument/2006/relationships/tags" Target="../tags/tag64.xml"/><Relationship Id="rId54" Type="http://schemas.openxmlformats.org/officeDocument/2006/relationships/tags" Target="../tags/tag77.xml"/><Relationship Id="rId62" Type="http://schemas.openxmlformats.org/officeDocument/2006/relationships/tags" Target="../tags/tag85.xml"/><Relationship Id="rId70" Type="http://schemas.openxmlformats.org/officeDocument/2006/relationships/tags" Target="../tags/tag93.xml"/><Relationship Id="rId75" Type="http://schemas.openxmlformats.org/officeDocument/2006/relationships/tags" Target="../tags/tag98.xml"/><Relationship Id="rId1" Type="http://schemas.openxmlformats.org/officeDocument/2006/relationships/tags" Target="../tags/tag24.xml"/><Relationship Id="rId6" Type="http://schemas.openxmlformats.org/officeDocument/2006/relationships/tags" Target="../tags/tag29.xml"/><Relationship Id="rId15" Type="http://schemas.openxmlformats.org/officeDocument/2006/relationships/tags" Target="../tags/tag38.xml"/><Relationship Id="rId23" Type="http://schemas.openxmlformats.org/officeDocument/2006/relationships/tags" Target="../tags/tag46.xml"/><Relationship Id="rId28" Type="http://schemas.openxmlformats.org/officeDocument/2006/relationships/tags" Target="../tags/tag51.xml"/><Relationship Id="rId36" Type="http://schemas.openxmlformats.org/officeDocument/2006/relationships/tags" Target="../tags/tag59.xml"/><Relationship Id="rId49" Type="http://schemas.openxmlformats.org/officeDocument/2006/relationships/tags" Target="../tags/tag72.xml"/><Relationship Id="rId57" Type="http://schemas.openxmlformats.org/officeDocument/2006/relationships/tags" Target="../tags/tag80.xml"/><Relationship Id="rId10" Type="http://schemas.openxmlformats.org/officeDocument/2006/relationships/tags" Target="../tags/tag33.xml"/><Relationship Id="rId31" Type="http://schemas.openxmlformats.org/officeDocument/2006/relationships/tags" Target="../tags/tag54.xml"/><Relationship Id="rId44" Type="http://schemas.openxmlformats.org/officeDocument/2006/relationships/tags" Target="../tags/tag67.xml"/><Relationship Id="rId52" Type="http://schemas.openxmlformats.org/officeDocument/2006/relationships/tags" Target="../tags/tag75.xml"/><Relationship Id="rId60" Type="http://schemas.openxmlformats.org/officeDocument/2006/relationships/tags" Target="../tags/tag83.xml"/><Relationship Id="rId65" Type="http://schemas.openxmlformats.org/officeDocument/2006/relationships/tags" Target="../tags/tag88.xml"/><Relationship Id="rId73" Type="http://schemas.openxmlformats.org/officeDocument/2006/relationships/tags" Target="../tags/tag96.xml"/><Relationship Id="rId78" Type="http://schemas.openxmlformats.org/officeDocument/2006/relationships/image" Target="../media/image3.png"/><Relationship Id="rId81" Type="http://schemas.openxmlformats.org/officeDocument/2006/relationships/chart" Target="../charts/chart1.xml"/><Relationship Id="rId4" Type="http://schemas.openxmlformats.org/officeDocument/2006/relationships/tags" Target="../tags/tag27.xml"/><Relationship Id="rId9" Type="http://schemas.openxmlformats.org/officeDocument/2006/relationships/tags" Target="../tags/tag32.xml"/><Relationship Id="rId13" Type="http://schemas.openxmlformats.org/officeDocument/2006/relationships/tags" Target="../tags/tag36.xml"/><Relationship Id="rId18" Type="http://schemas.openxmlformats.org/officeDocument/2006/relationships/tags" Target="../tags/tag41.xml"/><Relationship Id="rId39" Type="http://schemas.openxmlformats.org/officeDocument/2006/relationships/tags" Target="../tags/tag62.xml"/><Relationship Id="rId34" Type="http://schemas.openxmlformats.org/officeDocument/2006/relationships/tags" Target="../tags/tag57.xml"/><Relationship Id="rId50" Type="http://schemas.openxmlformats.org/officeDocument/2006/relationships/tags" Target="../tags/tag73.xml"/><Relationship Id="rId55" Type="http://schemas.openxmlformats.org/officeDocument/2006/relationships/tags" Target="../tags/tag78.xml"/><Relationship Id="rId76" Type="http://schemas.openxmlformats.org/officeDocument/2006/relationships/tags" Target="../tags/tag99.xml"/><Relationship Id="rId7" Type="http://schemas.openxmlformats.org/officeDocument/2006/relationships/tags" Target="../tags/tag30.xml"/><Relationship Id="rId71" Type="http://schemas.openxmlformats.org/officeDocument/2006/relationships/tags" Target="../tags/tag94.xml"/><Relationship Id="rId2" Type="http://schemas.openxmlformats.org/officeDocument/2006/relationships/tags" Target="../tags/tag25.xml"/><Relationship Id="rId29" Type="http://schemas.openxmlformats.org/officeDocument/2006/relationships/tags" Target="../tags/tag52.xml"/><Relationship Id="rId24" Type="http://schemas.openxmlformats.org/officeDocument/2006/relationships/tags" Target="../tags/tag47.xml"/><Relationship Id="rId40" Type="http://schemas.openxmlformats.org/officeDocument/2006/relationships/tags" Target="../tags/tag63.xml"/><Relationship Id="rId45" Type="http://schemas.openxmlformats.org/officeDocument/2006/relationships/tags" Target="../tags/tag68.xml"/><Relationship Id="rId66" Type="http://schemas.openxmlformats.org/officeDocument/2006/relationships/tags" Target="../tags/tag89.xml"/></Relationships>
</file>

<file path=ppt/slides/_rels/slide5.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tags" Target="../tags/tag112.xml"/><Relationship Id="rId18" Type="http://schemas.openxmlformats.org/officeDocument/2006/relationships/tags" Target="../tags/tag117.xml"/><Relationship Id="rId3" Type="http://schemas.openxmlformats.org/officeDocument/2006/relationships/tags" Target="../tags/tag102.xml"/><Relationship Id="rId21" Type="http://schemas.openxmlformats.org/officeDocument/2006/relationships/image" Target="../media/image3.png"/><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tags" Target="../tags/tag116.xml"/><Relationship Id="rId2" Type="http://schemas.openxmlformats.org/officeDocument/2006/relationships/tags" Target="../tags/tag101.xml"/><Relationship Id="rId16" Type="http://schemas.openxmlformats.org/officeDocument/2006/relationships/tags" Target="../tags/tag115.xml"/><Relationship Id="rId20" Type="http://schemas.openxmlformats.org/officeDocument/2006/relationships/slideLayout" Target="../slideLayouts/slideLayout1.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24" Type="http://schemas.openxmlformats.org/officeDocument/2006/relationships/chart" Target="../charts/chart3.xml"/><Relationship Id="rId5" Type="http://schemas.openxmlformats.org/officeDocument/2006/relationships/tags" Target="../tags/tag104.xml"/><Relationship Id="rId15" Type="http://schemas.openxmlformats.org/officeDocument/2006/relationships/tags" Target="../tags/tag114.xml"/><Relationship Id="rId23" Type="http://schemas.openxmlformats.org/officeDocument/2006/relationships/image" Target="../media/image1.emf"/><Relationship Id="rId10" Type="http://schemas.openxmlformats.org/officeDocument/2006/relationships/tags" Target="../tags/tag109.xml"/><Relationship Id="rId19" Type="http://schemas.openxmlformats.org/officeDocument/2006/relationships/tags" Target="../tags/tag118.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 Id="rId22" Type="http://schemas.openxmlformats.org/officeDocument/2006/relationships/oleObject" Target="../embeddings/oleObject13.bin"/></Relationships>
</file>

<file path=ppt/slides/_rels/slide6.xml.rels><?xml version="1.0" encoding="UTF-8" standalone="yes"?>
<Relationships xmlns="http://schemas.openxmlformats.org/package/2006/relationships"><Relationship Id="rId8" Type="http://schemas.openxmlformats.org/officeDocument/2006/relationships/tags" Target="../tags/tag126.xml"/><Relationship Id="rId13" Type="http://schemas.openxmlformats.org/officeDocument/2006/relationships/tags" Target="../tags/tag131.xml"/><Relationship Id="rId18" Type="http://schemas.openxmlformats.org/officeDocument/2006/relationships/tags" Target="../tags/tag136.xml"/><Relationship Id="rId26" Type="http://schemas.openxmlformats.org/officeDocument/2006/relationships/chart" Target="../charts/chart4.xml"/><Relationship Id="rId3" Type="http://schemas.openxmlformats.org/officeDocument/2006/relationships/tags" Target="../tags/tag121.xml"/><Relationship Id="rId21" Type="http://schemas.openxmlformats.org/officeDocument/2006/relationships/tags" Target="../tags/tag139.xml"/><Relationship Id="rId7" Type="http://schemas.openxmlformats.org/officeDocument/2006/relationships/tags" Target="../tags/tag125.xml"/><Relationship Id="rId12" Type="http://schemas.openxmlformats.org/officeDocument/2006/relationships/tags" Target="../tags/tag130.xml"/><Relationship Id="rId17" Type="http://schemas.openxmlformats.org/officeDocument/2006/relationships/tags" Target="../tags/tag135.xml"/><Relationship Id="rId25" Type="http://schemas.openxmlformats.org/officeDocument/2006/relationships/image" Target="../media/image1.emf"/><Relationship Id="rId2" Type="http://schemas.openxmlformats.org/officeDocument/2006/relationships/tags" Target="../tags/tag120.xml"/><Relationship Id="rId16" Type="http://schemas.openxmlformats.org/officeDocument/2006/relationships/tags" Target="../tags/tag134.xml"/><Relationship Id="rId20" Type="http://schemas.openxmlformats.org/officeDocument/2006/relationships/tags" Target="../tags/tag138.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tags" Target="../tags/tag129.xml"/><Relationship Id="rId24" Type="http://schemas.openxmlformats.org/officeDocument/2006/relationships/oleObject" Target="../embeddings/oleObject14.bin"/><Relationship Id="rId5" Type="http://schemas.openxmlformats.org/officeDocument/2006/relationships/tags" Target="../tags/tag123.xml"/><Relationship Id="rId15" Type="http://schemas.openxmlformats.org/officeDocument/2006/relationships/tags" Target="../tags/tag133.xml"/><Relationship Id="rId23" Type="http://schemas.openxmlformats.org/officeDocument/2006/relationships/image" Target="../media/image3.png"/><Relationship Id="rId10" Type="http://schemas.openxmlformats.org/officeDocument/2006/relationships/tags" Target="../tags/tag128.xml"/><Relationship Id="rId19" Type="http://schemas.openxmlformats.org/officeDocument/2006/relationships/tags" Target="../tags/tag137.xml"/><Relationship Id="rId4" Type="http://schemas.openxmlformats.org/officeDocument/2006/relationships/tags" Target="../tags/tag122.xml"/><Relationship Id="rId9" Type="http://schemas.openxmlformats.org/officeDocument/2006/relationships/tags" Target="../tags/tag127.xml"/><Relationship Id="rId14" Type="http://schemas.openxmlformats.org/officeDocument/2006/relationships/tags" Target="../tags/tag132.xml"/><Relationship Id="rId22"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tags" Target="../tags/tag147.xml"/><Relationship Id="rId13" Type="http://schemas.openxmlformats.org/officeDocument/2006/relationships/tags" Target="../tags/tag152.xml"/><Relationship Id="rId18" Type="http://schemas.openxmlformats.org/officeDocument/2006/relationships/tags" Target="../tags/tag157.xml"/><Relationship Id="rId26" Type="http://schemas.openxmlformats.org/officeDocument/2006/relationships/slideLayout" Target="../slideLayouts/slideLayout1.xml"/><Relationship Id="rId3" Type="http://schemas.openxmlformats.org/officeDocument/2006/relationships/tags" Target="../tags/tag142.xml"/><Relationship Id="rId21" Type="http://schemas.openxmlformats.org/officeDocument/2006/relationships/tags" Target="../tags/tag160.xml"/><Relationship Id="rId7" Type="http://schemas.openxmlformats.org/officeDocument/2006/relationships/tags" Target="../tags/tag146.xml"/><Relationship Id="rId12" Type="http://schemas.openxmlformats.org/officeDocument/2006/relationships/tags" Target="../tags/tag151.xml"/><Relationship Id="rId17" Type="http://schemas.openxmlformats.org/officeDocument/2006/relationships/tags" Target="../tags/tag156.xml"/><Relationship Id="rId25" Type="http://schemas.openxmlformats.org/officeDocument/2006/relationships/tags" Target="../tags/tag164.xml"/><Relationship Id="rId2" Type="http://schemas.openxmlformats.org/officeDocument/2006/relationships/tags" Target="../tags/tag141.xml"/><Relationship Id="rId16" Type="http://schemas.openxmlformats.org/officeDocument/2006/relationships/tags" Target="../tags/tag155.xml"/><Relationship Id="rId20" Type="http://schemas.openxmlformats.org/officeDocument/2006/relationships/tags" Target="../tags/tag159.xml"/><Relationship Id="rId29" Type="http://schemas.openxmlformats.org/officeDocument/2006/relationships/oleObject" Target="../embeddings/oleObject15.bin"/><Relationship Id="rId1" Type="http://schemas.openxmlformats.org/officeDocument/2006/relationships/tags" Target="../tags/tag140.xml"/><Relationship Id="rId6" Type="http://schemas.openxmlformats.org/officeDocument/2006/relationships/tags" Target="../tags/tag145.xml"/><Relationship Id="rId11" Type="http://schemas.openxmlformats.org/officeDocument/2006/relationships/tags" Target="../tags/tag150.xml"/><Relationship Id="rId24" Type="http://schemas.openxmlformats.org/officeDocument/2006/relationships/tags" Target="../tags/tag163.xml"/><Relationship Id="rId5" Type="http://schemas.openxmlformats.org/officeDocument/2006/relationships/tags" Target="../tags/tag144.xml"/><Relationship Id="rId15" Type="http://schemas.openxmlformats.org/officeDocument/2006/relationships/tags" Target="../tags/tag154.xml"/><Relationship Id="rId23" Type="http://schemas.openxmlformats.org/officeDocument/2006/relationships/tags" Target="../tags/tag162.xml"/><Relationship Id="rId28" Type="http://schemas.openxmlformats.org/officeDocument/2006/relationships/image" Target="../media/image3.png"/><Relationship Id="rId10" Type="http://schemas.openxmlformats.org/officeDocument/2006/relationships/tags" Target="../tags/tag149.xml"/><Relationship Id="rId19" Type="http://schemas.openxmlformats.org/officeDocument/2006/relationships/tags" Target="../tags/tag158.xml"/><Relationship Id="rId31" Type="http://schemas.openxmlformats.org/officeDocument/2006/relationships/chart" Target="../charts/chart5.xml"/><Relationship Id="rId4" Type="http://schemas.openxmlformats.org/officeDocument/2006/relationships/tags" Target="../tags/tag143.xml"/><Relationship Id="rId9" Type="http://schemas.openxmlformats.org/officeDocument/2006/relationships/tags" Target="../tags/tag148.xml"/><Relationship Id="rId14" Type="http://schemas.openxmlformats.org/officeDocument/2006/relationships/tags" Target="../tags/tag153.xml"/><Relationship Id="rId22" Type="http://schemas.openxmlformats.org/officeDocument/2006/relationships/tags" Target="../tags/tag161.xml"/><Relationship Id="rId27" Type="http://schemas.openxmlformats.org/officeDocument/2006/relationships/notesSlide" Target="../notesSlides/notesSlide3.xml"/><Relationship Id="rId30" Type="http://schemas.openxmlformats.org/officeDocument/2006/relationships/image" Target="../media/image1.emf"/></Relationships>
</file>

<file path=ppt/slides/_rels/slide8.xml.rels><?xml version="1.0" encoding="UTF-8" standalone="yes"?>
<Relationships xmlns="http://schemas.openxmlformats.org/package/2006/relationships"><Relationship Id="rId8" Type="http://schemas.openxmlformats.org/officeDocument/2006/relationships/tags" Target="../tags/tag172.xml"/><Relationship Id="rId13" Type="http://schemas.openxmlformats.org/officeDocument/2006/relationships/tags" Target="../tags/tag177.xml"/><Relationship Id="rId18" Type="http://schemas.openxmlformats.org/officeDocument/2006/relationships/tags" Target="../tags/tag182.xml"/><Relationship Id="rId26" Type="http://schemas.openxmlformats.org/officeDocument/2006/relationships/oleObject" Target="../embeddings/oleObject16.bin"/><Relationship Id="rId3" Type="http://schemas.openxmlformats.org/officeDocument/2006/relationships/tags" Target="../tags/tag167.xml"/><Relationship Id="rId21" Type="http://schemas.openxmlformats.org/officeDocument/2006/relationships/tags" Target="../tags/tag185.xml"/><Relationship Id="rId7" Type="http://schemas.openxmlformats.org/officeDocument/2006/relationships/tags" Target="../tags/tag171.xml"/><Relationship Id="rId12" Type="http://schemas.openxmlformats.org/officeDocument/2006/relationships/tags" Target="../tags/tag176.xml"/><Relationship Id="rId17" Type="http://schemas.openxmlformats.org/officeDocument/2006/relationships/tags" Target="../tags/tag181.xml"/><Relationship Id="rId25" Type="http://schemas.openxmlformats.org/officeDocument/2006/relationships/image" Target="../media/image3.png"/><Relationship Id="rId2" Type="http://schemas.openxmlformats.org/officeDocument/2006/relationships/tags" Target="../tags/tag166.xml"/><Relationship Id="rId16" Type="http://schemas.openxmlformats.org/officeDocument/2006/relationships/tags" Target="../tags/tag180.xml"/><Relationship Id="rId20" Type="http://schemas.openxmlformats.org/officeDocument/2006/relationships/tags" Target="../tags/tag184.xml"/><Relationship Id="rId1" Type="http://schemas.openxmlformats.org/officeDocument/2006/relationships/tags" Target="../tags/tag165.xml"/><Relationship Id="rId6" Type="http://schemas.openxmlformats.org/officeDocument/2006/relationships/tags" Target="../tags/tag170.xml"/><Relationship Id="rId11" Type="http://schemas.openxmlformats.org/officeDocument/2006/relationships/tags" Target="../tags/tag175.xml"/><Relationship Id="rId24" Type="http://schemas.openxmlformats.org/officeDocument/2006/relationships/notesSlide" Target="../notesSlides/notesSlide4.xml"/><Relationship Id="rId5" Type="http://schemas.openxmlformats.org/officeDocument/2006/relationships/tags" Target="../tags/tag169.xml"/><Relationship Id="rId15" Type="http://schemas.openxmlformats.org/officeDocument/2006/relationships/tags" Target="../tags/tag179.xml"/><Relationship Id="rId23" Type="http://schemas.openxmlformats.org/officeDocument/2006/relationships/slideLayout" Target="../slideLayouts/slideLayout1.xml"/><Relationship Id="rId28" Type="http://schemas.openxmlformats.org/officeDocument/2006/relationships/chart" Target="../charts/chart6.xml"/><Relationship Id="rId10" Type="http://schemas.openxmlformats.org/officeDocument/2006/relationships/tags" Target="../tags/tag174.xml"/><Relationship Id="rId19" Type="http://schemas.openxmlformats.org/officeDocument/2006/relationships/tags" Target="../tags/tag183.xml"/><Relationship Id="rId4" Type="http://schemas.openxmlformats.org/officeDocument/2006/relationships/tags" Target="../tags/tag168.xml"/><Relationship Id="rId9" Type="http://schemas.openxmlformats.org/officeDocument/2006/relationships/tags" Target="../tags/tag173.xml"/><Relationship Id="rId14" Type="http://schemas.openxmlformats.org/officeDocument/2006/relationships/tags" Target="../tags/tag178.xml"/><Relationship Id="rId22" Type="http://schemas.openxmlformats.org/officeDocument/2006/relationships/tags" Target="../tags/tag186.xml"/><Relationship Id="rId27" Type="http://schemas.openxmlformats.org/officeDocument/2006/relationships/image" Target="../media/image1.emf"/></Relationships>
</file>

<file path=ppt/slides/_rels/slide9.xml.rels><?xml version="1.0" encoding="UTF-8" standalone="yes"?>
<Relationships xmlns="http://schemas.openxmlformats.org/package/2006/relationships"><Relationship Id="rId13" Type="http://schemas.openxmlformats.org/officeDocument/2006/relationships/tags" Target="../tags/tag199.xml"/><Relationship Id="rId18" Type="http://schemas.openxmlformats.org/officeDocument/2006/relationships/tags" Target="../tags/tag204.xml"/><Relationship Id="rId26" Type="http://schemas.openxmlformats.org/officeDocument/2006/relationships/tags" Target="../tags/tag212.xml"/><Relationship Id="rId39" Type="http://schemas.openxmlformats.org/officeDocument/2006/relationships/tags" Target="../tags/tag225.xml"/><Relationship Id="rId21" Type="http://schemas.openxmlformats.org/officeDocument/2006/relationships/tags" Target="../tags/tag207.xml"/><Relationship Id="rId34" Type="http://schemas.openxmlformats.org/officeDocument/2006/relationships/tags" Target="../tags/tag220.xml"/><Relationship Id="rId42" Type="http://schemas.openxmlformats.org/officeDocument/2006/relationships/tags" Target="../tags/tag228.xml"/><Relationship Id="rId47" Type="http://schemas.openxmlformats.org/officeDocument/2006/relationships/tags" Target="../tags/tag233.xml"/><Relationship Id="rId50" Type="http://schemas.openxmlformats.org/officeDocument/2006/relationships/slideLayout" Target="../slideLayouts/slideLayout1.xml"/><Relationship Id="rId7" Type="http://schemas.openxmlformats.org/officeDocument/2006/relationships/tags" Target="../tags/tag193.xml"/><Relationship Id="rId2" Type="http://schemas.openxmlformats.org/officeDocument/2006/relationships/tags" Target="../tags/tag188.xml"/><Relationship Id="rId16" Type="http://schemas.openxmlformats.org/officeDocument/2006/relationships/tags" Target="../tags/tag202.xml"/><Relationship Id="rId29" Type="http://schemas.openxmlformats.org/officeDocument/2006/relationships/tags" Target="../tags/tag215.xml"/><Relationship Id="rId11" Type="http://schemas.openxmlformats.org/officeDocument/2006/relationships/tags" Target="../tags/tag197.xml"/><Relationship Id="rId24" Type="http://schemas.openxmlformats.org/officeDocument/2006/relationships/tags" Target="../tags/tag210.xml"/><Relationship Id="rId32" Type="http://schemas.openxmlformats.org/officeDocument/2006/relationships/tags" Target="../tags/tag218.xml"/><Relationship Id="rId37" Type="http://schemas.openxmlformats.org/officeDocument/2006/relationships/tags" Target="../tags/tag223.xml"/><Relationship Id="rId40" Type="http://schemas.openxmlformats.org/officeDocument/2006/relationships/tags" Target="../tags/tag226.xml"/><Relationship Id="rId45" Type="http://schemas.openxmlformats.org/officeDocument/2006/relationships/tags" Target="../tags/tag231.xml"/><Relationship Id="rId53" Type="http://schemas.openxmlformats.org/officeDocument/2006/relationships/image" Target="../media/image1.emf"/><Relationship Id="rId5" Type="http://schemas.openxmlformats.org/officeDocument/2006/relationships/tags" Target="../tags/tag191.xml"/><Relationship Id="rId10" Type="http://schemas.openxmlformats.org/officeDocument/2006/relationships/tags" Target="../tags/tag196.xml"/><Relationship Id="rId19" Type="http://schemas.openxmlformats.org/officeDocument/2006/relationships/tags" Target="../tags/tag205.xml"/><Relationship Id="rId31" Type="http://schemas.openxmlformats.org/officeDocument/2006/relationships/tags" Target="../tags/tag217.xml"/><Relationship Id="rId44" Type="http://schemas.openxmlformats.org/officeDocument/2006/relationships/tags" Target="../tags/tag230.xml"/><Relationship Id="rId52" Type="http://schemas.openxmlformats.org/officeDocument/2006/relationships/oleObject" Target="../embeddings/oleObject17.bin"/><Relationship Id="rId4" Type="http://schemas.openxmlformats.org/officeDocument/2006/relationships/tags" Target="../tags/tag190.xml"/><Relationship Id="rId9" Type="http://schemas.openxmlformats.org/officeDocument/2006/relationships/tags" Target="../tags/tag195.xml"/><Relationship Id="rId14" Type="http://schemas.openxmlformats.org/officeDocument/2006/relationships/tags" Target="../tags/tag200.xml"/><Relationship Id="rId22" Type="http://schemas.openxmlformats.org/officeDocument/2006/relationships/tags" Target="../tags/tag208.xml"/><Relationship Id="rId27" Type="http://schemas.openxmlformats.org/officeDocument/2006/relationships/tags" Target="../tags/tag213.xml"/><Relationship Id="rId30" Type="http://schemas.openxmlformats.org/officeDocument/2006/relationships/tags" Target="../tags/tag216.xml"/><Relationship Id="rId35" Type="http://schemas.openxmlformats.org/officeDocument/2006/relationships/tags" Target="../tags/tag221.xml"/><Relationship Id="rId43" Type="http://schemas.openxmlformats.org/officeDocument/2006/relationships/tags" Target="../tags/tag229.xml"/><Relationship Id="rId48" Type="http://schemas.openxmlformats.org/officeDocument/2006/relationships/tags" Target="../tags/tag234.xml"/><Relationship Id="rId8" Type="http://schemas.openxmlformats.org/officeDocument/2006/relationships/tags" Target="../tags/tag194.xml"/><Relationship Id="rId51" Type="http://schemas.openxmlformats.org/officeDocument/2006/relationships/image" Target="../media/image3.png"/><Relationship Id="rId3" Type="http://schemas.openxmlformats.org/officeDocument/2006/relationships/tags" Target="../tags/tag189.xml"/><Relationship Id="rId12" Type="http://schemas.openxmlformats.org/officeDocument/2006/relationships/tags" Target="../tags/tag198.xml"/><Relationship Id="rId17" Type="http://schemas.openxmlformats.org/officeDocument/2006/relationships/tags" Target="../tags/tag203.xml"/><Relationship Id="rId25" Type="http://schemas.openxmlformats.org/officeDocument/2006/relationships/tags" Target="../tags/tag211.xml"/><Relationship Id="rId33" Type="http://schemas.openxmlformats.org/officeDocument/2006/relationships/tags" Target="../tags/tag219.xml"/><Relationship Id="rId38" Type="http://schemas.openxmlformats.org/officeDocument/2006/relationships/tags" Target="../tags/tag224.xml"/><Relationship Id="rId46" Type="http://schemas.openxmlformats.org/officeDocument/2006/relationships/tags" Target="../tags/tag232.xml"/><Relationship Id="rId20" Type="http://schemas.openxmlformats.org/officeDocument/2006/relationships/tags" Target="../tags/tag206.xml"/><Relationship Id="rId41" Type="http://schemas.openxmlformats.org/officeDocument/2006/relationships/tags" Target="../tags/tag227.xml"/><Relationship Id="rId54" Type="http://schemas.openxmlformats.org/officeDocument/2006/relationships/chart" Target="../charts/chart7.xml"/><Relationship Id="rId1" Type="http://schemas.openxmlformats.org/officeDocument/2006/relationships/tags" Target="../tags/tag187.xml"/><Relationship Id="rId6" Type="http://schemas.openxmlformats.org/officeDocument/2006/relationships/tags" Target="../tags/tag192.xml"/><Relationship Id="rId15" Type="http://schemas.openxmlformats.org/officeDocument/2006/relationships/tags" Target="../tags/tag201.xml"/><Relationship Id="rId23" Type="http://schemas.openxmlformats.org/officeDocument/2006/relationships/tags" Target="../tags/tag209.xml"/><Relationship Id="rId28" Type="http://schemas.openxmlformats.org/officeDocument/2006/relationships/tags" Target="../tags/tag214.xml"/><Relationship Id="rId36" Type="http://schemas.openxmlformats.org/officeDocument/2006/relationships/tags" Target="../tags/tag222.xml"/><Relationship Id="rId49" Type="http://schemas.openxmlformats.org/officeDocument/2006/relationships/tags" Target="../tags/tag23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1 Título"/>
          <p:cNvSpPr txBox="1">
            <a:spLocks/>
          </p:cNvSpPr>
          <p:nvPr/>
        </p:nvSpPr>
        <p:spPr>
          <a:xfrm>
            <a:off x="2294840" y="3896237"/>
            <a:ext cx="8726270" cy="1108815"/>
          </a:xfrm>
          <a:prstGeom prst="rect">
            <a:avLst/>
          </a:prstGeom>
        </p:spPr>
        <p:txBody>
          <a:bodyPr vert="horz" lIns="91440" tIns="45720" rIns="91440" bIns="45720" rtlCol="0" anchor="ctr">
            <a:normAutofit fontScale="97500"/>
          </a:bodyPr>
          <a:lstStyle>
            <a:lvl1pPr algn="l" defTabSz="998616" rtl="0" eaLnBrk="1" latinLnBrk="0" hangingPunct="1">
              <a:lnSpc>
                <a:spcPct val="90000"/>
              </a:lnSpc>
              <a:spcBef>
                <a:spcPct val="0"/>
              </a:spcBef>
              <a:buNone/>
              <a:defRPr sz="4805" kern="1200">
                <a:solidFill>
                  <a:schemeClr val="tx1"/>
                </a:solidFill>
                <a:latin typeface="+mj-lt"/>
                <a:ea typeface="+mj-ea"/>
                <a:cs typeface="+mj-cs"/>
              </a:defRPr>
            </a:lvl1pPr>
          </a:lstStyle>
          <a:p>
            <a:pPr algn="ctr"/>
            <a:r>
              <a:rPr lang="es-ES" sz="2400" dirty="0">
                <a:solidFill>
                  <a:schemeClr val="bg1"/>
                </a:solidFill>
              </a:rPr>
              <a:t>ESTADOS INDIVIDUALES </a:t>
            </a:r>
          </a:p>
          <a:p>
            <a:pPr algn="ctr"/>
            <a:r>
              <a:rPr lang="es-ES" sz="2400" dirty="0">
                <a:solidFill>
                  <a:schemeClr val="bg1"/>
                </a:solidFill>
              </a:rPr>
              <a:t>Datos preliminares</a:t>
            </a:r>
          </a:p>
        </p:txBody>
      </p:sp>
      <p:sp>
        <p:nvSpPr>
          <p:cNvPr id="4" name="1 Título"/>
          <p:cNvSpPr txBox="1">
            <a:spLocks/>
          </p:cNvSpPr>
          <p:nvPr/>
        </p:nvSpPr>
        <p:spPr>
          <a:xfrm>
            <a:off x="681311" y="1728687"/>
            <a:ext cx="11953328" cy="3168353"/>
          </a:xfrm>
          <a:prstGeom prst="rect">
            <a:avLst/>
          </a:prstGeom>
        </p:spPr>
        <p:txBody>
          <a:bodyPr vert="horz" lIns="91440" tIns="45720" rIns="91440" bIns="45720" rtlCol="0" anchor="ctr">
            <a:normAutofit fontScale="97500"/>
          </a:bodyPr>
          <a:lstStyle>
            <a:lvl1pPr algn="l" defTabSz="998616" rtl="0" eaLnBrk="1" latinLnBrk="0" hangingPunct="1">
              <a:lnSpc>
                <a:spcPct val="90000"/>
              </a:lnSpc>
              <a:spcBef>
                <a:spcPct val="0"/>
              </a:spcBef>
              <a:buNone/>
              <a:defRPr sz="4805" kern="1200">
                <a:solidFill>
                  <a:schemeClr val="tx1"/>
                </a:solidFill>
                <a:latin typeface="+mj-lt"/>
                <a:ea typeface="+mj-ea"/>
                <a:cs typeface="+mj-cs"/>
              </a:defRPr>
            </a:lvl1pPr>
          </a:lstStyle>
          <a:p>
            <a:pPr algn="ctr"/>
            <a:endParaRPr lang="es-ES" sz="5400" dirty="0">
              <a:solidFill>
                <a:schemeClr val="bg1"/>
              </a:solidFill>
              <a:latin typeface="+mn-lt"/>
            </a:endParaRPr>
          </a:p>
          <a:p>
            <a:pPr algn="ctr"/>
            <a:endParaRPr lang="es-ES" sz="4800" dirty="0">
              <a:solidFill>
                <a:schemeClr val="bg1"/>
              </a:solidFill>
              <a:latin typeface="+mn-lt"/>
            </a:endParaRPr>
          </a:p>
        </p:txBody>
      </p:sp>
      <p:sp>
        <p:nvSpPr>
          <p:cNvPr id="5" name="1 Título"/>
          <p:cNvSpPr txBox="1">
            <a:spLocks/>
          </p:cNvSpPr>
          <p:nvPr/>
        </p:nvSpPr>
        <p:spPr>
          <a:xfrm>
            <a:off x="1460097" y="5401096"/>
            <a:ext cx="11318558" cy="1605458"/>
          </a:xfrm>
          <a:prstGeom prst="rect">
            <a:avLst/>
          </a:prstGeom>
        </p:spPr>
        <p:txBody>
          <a:bodyPr vert="horz" lIns="91440" tIns="45720" rIns="91440" bIns="45720" rtlCol="0" anchor="ctr">
            <a:normAutofit fontScale="97500"/>
          </a:bodyPr>
          <a:lstStyle>
            <a:lvl1pPr algn="l" defTabSz="998616" rtl="0" eaLnBrk="1" latinLnBrk="0" hangingPunct="1">
              <a:lnSpc>
                <a:spcPct val="90000"/>
              </a:lnSpc>
              <a:spcBef>
                <a:spcPct val="0"/>
              </a:spcBef>
              <a:buNone/>
              <a:defRPr sz="4805" kern="1200">
                <a:solidFill>
                  <a:schemeClr val="tx1"/>
                </a:solidFill>
                <a:latin typeface="+mj-lt"/>
                <a:ea typeface="+mj-ea"/>
                <a:cs typeface="+mj-cs"/>
              </a:defRPr>
            </a:lvl1pPr>
          </a:lstStyle>
          <a:p>
            <a:pPr algn="r"/>
            <a:r>
              <a:rPr lang="es-ES" sz="2400" dirty="0">
                <a:solidFill>
                  <a:schemeClr val="bg1"/>
                </a:solidFill>
              </a:rPr>
              <a:t>Octubre 2023</a:t>
            </a:r>
          </a:p>
        </p:txBody>
      </p:sp>
      <p:sp>
        <p:nvSpPr>
          <p:cNvPr id="7" name="Marcador de pie de página 6">
            <a:extLst>
              <a:ext uri="{FF2B5EF4-FFF2-40B4-BE49-F238E27FC236}">
                <a16:creationId xmlns:a16="http://schemas.microsoft.com/office/drawing/2014/main" id="{3BF998EB-428E-4469-831B-B0B62E76AE93}"/>
              </a:ext>
            </a:extLst>
          </p:cNvPr>
          <p:cNvSpPr>
            <a:spLocks noGrp="1"/>
          </p:cNvSpPr>
          <p:nvPr>
            <p:ph type="ftr" sz="quarter" idx="11"/>
          </p:nvPr>
        </p:nvSpPr>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
        <p:nvSpPr>
          <p:cNvPr id="8" name="Marcador de número de diapositiva 7">
            <a:extLst>
              <a:ext uri="{FF2B5EF4-FFF2-40B4-BE49-F238E27FC236}">
                <a16:creationId xmlns:a16="http://schemas.microsoft.com/office/drawing/2014/main" id="{2D181A87-3586-454B-82E9-1546F17CD68A}"/>
              </a:ext>
            </a:extLst>
          </p:cNvPr>
          <p:cNvSpPr>
            <a:spLocks noGrp="1"/>
          </p:cNvSpPr>
          <p:nvPr>
            <p:ph type="sldNum" sz="quarter" idx="12"/>
          </p:nvPr>
        </p:nvSpPr>
        <p:spPr/>
        <p:txBody>
          <a:bodyPr/>
          <a:lstStyle/>
          <a:p>
            <a:fld id="{75D57B79-4061-44BD-B534-85CA2EB6D39E}" type="slidenum">
              <a:rPr lang="es-UY" smtClean="0"/>
              <a:t>1</a:t>
            </a:fld>
            <a:endParaRPr lang="es-UY"/>
          </a:p>
        </p:txBody>
      </p:sp>
      <p:sp>
        <p:nvSpPr>
          <p:cNvPr id="9" name="CuadroTexto 8">
            <a:extLst>
              <a:ext uri="{FF2B5EF4-FFF2-40B4-BE49-F238E27FC236}">
                <a16:creationId xmlns:a16="http://schemas.microsoft.com/office/drawing/2014/main" id="{C2A3AC50-2D63-4F5F-930F-FBBFDDA2FC36}"/>
              </a:ext>
            </a:extLst>
          </p:cNvPr>
          <p:cNvSpPr txBox="1"/>
          <p:nvPr/>
        </p:nvSpPr>
        <p:spPr>
          <a:xfrm>
            <a:off x="3330575" y="2520776"/>
            <a:ext cx="6654800" cy="1261884"/>
          </a:xfrm>
          <a:prstGeom prst="rect">
            <a:avLst/>
          </a:prstGeom>
          <a:noFill/>
        </p:spPr>
        <p:txBody>
          <a:bodyPr wrap="square">
            <a:spAutoFit/>
          </a:bodyPr>
          <a:lstStyle/>
          <a:p>
            <a:pPr algn="ctr"/>
            <a:r>
              <a:rPr lang="es-ES" sz="4000" dirty="0">
                <a:solidFill>
                  <a:schemeClr val="bg1"/>
                </a:solidFill>
                <a:latin typeface="+mn-lt"/>
              </a:rPr>
              <a:t>RESULTADOS ANCAP</a:t>
            </a:r>
            <a:r>
              <a:rPr lang="es-ES" sz="3600" dirty="0">
                <a:solidFill>
                  <a:schemeClr val="bg1"/>
                </a:solidFill>
                <a:latin typeface="+mn-lt"/>
              </a:rPr>
              <a:t> </a:t>
            </a:r>
          </a:p>
          <a:p>
            <a:pPr algn="ctr"/>
            <a:r>
              <a:rPr lang="es-ES" sz="3600" dirty="0">
                <a:solidFill>
                  <a:schemeClr val="bg1"/>
                </a:solidFill>
                <a:latin typeface="+mn-lt"/>
              </a:rPr>
              <a:t>A</a:t>
            </a:r>
            <a:r>
              <a:rPr lang="es-ES" sz="3600" dirty="0">
                <a:solidFill>
                  <a:schemeClr val="bg1"/>
                </a:solidFill>
              </a:rPr>
              <a:t> SETIEMBRE</a:t>
            </a:r>
            <a:r>
              <a:rPr lang="es-ES" sz="3600" dirty="0">
                <a:solidFill>
                  <a:schemeClr val="bg1"/>
                </a:solidFill>
                <a:latin typeface="+mn-lt"/>
              </a:rPr>
              <a:t> 2023</a:t>
            </a:r>
          </a:p>
        </p:txBody>
      </p:sp>
    </p:spTree>
    <p:extLst>
      <p:ext uri="{BB962C8B-B14F-4D97-AF65-F5344CB8AC3E}">
        <p14:creationId xmlns:p14="http://schemas.microsoft.com/office/powerpoint/2010/main" val="2172207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54A26E51-A92F-4441-932B-34A776CD941B}"/>
              </a:ext>
            </a:extLst>
          </p:cNvPr>
          <p:cNvSpPr>
            <a:spLocks noGrp="1"/>
          </p:cNvSpPr>
          <p:nvPr>
            <p:ph type="sldNum" sz="quarter" idx="12"/>
          </p:nvPr>
        </p:nvSpPr>
        <p:spPr/>
        <p:txBody>
          <a:bodyPr/>
          <a:lstStyle/>
          <a:p>
            <a:fld id="{75D57B79-4061-44BD-B534-85CA2EB6D39E}" type="slidenum">
              <a:rPr lang="es-UY" smtClean="0"/>
              <a:t>10</a:t>
            </a:fld>
            <a:endParaRPr lang="es-UY"/>
          </a:p>
        </p:txBody>
      </p:sp>
      <p:sp>
        <p:nvSpPr>
          <p:cNvPr id="5" name="CuadroTexto 4">
            <a:extLst>
              <a:ext uri="{FF2B5EF4-FFF2-40B4-BE49-F238E27FC236}">
                <a16:creationId xmlns:a16="http://schemas.microsoft.com/office/drawing/2014/main" id="{2962941A-DA94-4330-AFCF-4DA4535A89CE}"/>
              </a:ext>
            </a:extLst>
          </p:cNvPr>
          <p:cNvSpPr txBox="1"/>
          <p:nvPr/>
        </p:nvSpPr>
        <p:spPr>
          <a:xfrm>
            <a:off x="3330575" y="2520776"/>
            <a:ext cx="6654800" cy="1323439"/>
          </a:xfrm>
          <a:prstGeom prst="rect">
            <a:avLst/>
          </a:prstGeom>
          <a:noFill/>
        </p:spPr>
        <p:txBody>
          <a:bodyPr wrap="square">
            <a:spAutoFit/>
          </a:bodyPr>
          <a:lstStyle/>
          <a:p>
            <a:pPr algn="ctr"/>
            <a:r>
              <a:rPr lang="es-ES" sz="4000" dirty="0">
                <a:solidFill>
                  <a:schemeClr val="bg1"/>
                </a:solidFill>
                <a:latin typeface="+mn-lt"/>
              </a:rPr>
              <a:t>ANÁLISIS DE RESULTADOS PROPIOS DE ANCAP</a:t>
            </a:r>
            <a:endParaRPr lang="es-ES" sz="3600" dirty="0">
              <a:solidFill>
                <a:schemeClr val="bg1"/>
              </a:solidFill>
              <a:latin typeface="+mn-lt"/>
            </a:endParaRPr>
          </a:p>
        </p:txBody>
      </p:sp>
      <p:sp>
        <p:nvSpPr>
          <p:cNvPr id="6" name="Marcador de pie de página 6">
            <a:extLst>
              <a:ext uri="{FF2B5EF4-FFF2-40B4-BE49-F238E27FC236}">
                <a16:creationId xmlns:a16="http://schemas.microsoft.com/office/drawing/2014/main" id="{7EF95D6C-B3C9-4473-9DD6-C8A00A345A82}"/>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4183738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0">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267253269"/>
              </p:ext>
            </p:ext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31" imgW="493" imgH="493" progId="TCLayout.ActiveDocument.1">
                  <p:embed/>
                </p:oleObj>
              </mc:Choice>
              <mc:Fallback>
                <p:oleObj name="Diapositiva de think-cell" r:id="rId31" imgW="493" imgH="493" progId="TCLayout.ActiveDocument.1">
                  <p:embed/>
                  <p:pic>
                    <p:nvPicPr>
                      <p:cNvPr id="5" name="Objeto 4" hidden="1"/>
                      <p:cNvPicPr/>
                      <p:nvPr/>
                    </p:nvPicPr>
                    <p:blipFill>
                      <a:blip r:embed="rId32"/>
                      <a:stretch>
                        <a:fillRect/>
                      </a:stretch>
                    </p:blipFill>
                    <p:spPr>
                      <a:xfrm>
                        <a:off x="1941" y="1786"/>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14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cxnSp>
        <p:nvCxnSpPr>
          <p:cNvPr id="19" name="103 Conector recto"/>
          <p:cNvCxnSpPr/>
          <p:nvPr>
            <p:custDataLst>
              <p:tags r:id="rId3"/>
            </p:custDataLst>
          </p:nvPr>
        </p:nvCxnSpPr>
        <p:spPr bwMode="auto">
          <a:xfrm>
            <a:off x="1827213" y="1800225"/>
            <a:ext cx="576263" cy="0"/>
          </a:xfrm>
          <a:prstGeom prst="line">
            <a:avLst/>
          </a:prstGeom>
          <a:ln w="3175" cap="flat" cmpd="sng" algn="ctr">
            <a:solidFill>
              <a:schemeClr val="tx1"/>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custDataLst>
              <p:tags r:id="rId4"/>
            </p:custDataLst>
          </p:nvPr>
        </p:nvCxnSpPr>
        <p:spPr bwMode="auto">
          <a:xfrm>
            <a:off x="3559175" y="3289300"/>
            <a:ext cx="576263" cy="0"/>
          </a:xfrm>
          <a:prstGeom prst="line">
            <a:avLst/>
          </a:prstGeom>
          <a:ln w="3175" cap="flat" cmpd="sng" algn="ctr">
            <a:solidFill>
              <a:schemeClr val="tx1"/>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61" name="Chart 3">
            <a:extLst>
              <a:ext uri="{FF2B5EF4-FFF2-40B4-BE49-F238E27FC236}">
                <a16:creationId xmlns:a16="http://schemas.microsoft.com/office/drawing/2014/main" id="{150E48D3-4093-4BD5-906D-D301326329BE}"/>
              </a:ext>
            </a:extLst>
          </p:cNvPr>
          <p:cNvGraphicFramePr/>
          <p:nvPr>
            <p:custDataLst>
              <p:tags r:id="rId5"/>
            </p:custDataLst>
            <p:extLst>
              <p:ext uri="{D42A27DB-BD31-4B8C-83A1-F6EECF244321}">
                <p14:modId xmlns:p14="http://schemas.microsoft.com/office/powerpoint/2010/main" val="4077048374"/>
              </p:ext>
            </p:extLst>
          </p:nvPr>
        </p:nvGraphicFramePr>
        <p:xfrm>
          <a:off x="303213" y="1493838"/>
          <a:ext cx="5357812" cy="4473575"/>
        </p:xfrm>
        <a:graphic>
          <a:graphicData uri="http://schemas.openxmlformats.org/drawingml/2006/chart">
            <c:chart xmlns:c="http://schemas.openxmlformats.org/drawingml/2006/chart" xmlns:r="http://schemas.openxmlformats.org/officeDocument/2006/relationships" r:id="rId33"/>
          </a:graphicData>
        </a:graphic>
      </p:graphicFrame>
      <p:cxnSp>
        <p:nvCxnSpPr>
          <p:cNvPr id="12" name="Conector recto 11">
            <a:extLst>
              <a:ext uri="{FF2B5EF4-FFF2-40B4-BE49-F238E27FC236}">
                <a16:creationId xmlns:a16="http://schemas.microsoft.com/office/drawing/2014/main" id="{04168A98-E76A-433A-A1CC-A87B7E8CD41D}"/>
              </a:ext>
            </a:extLst>
          </p:cNvPr>
          <p:cNvCxnSpPr/>
          <p:nvPr>
            <p:custDataLst>
              <p:tags r:id="rId6"/>
            </p:custDataLst>
          </p:nvPr>
        </p:nvCxnSpPr>
        <p:spPr bwMode="auto">
          <a:xfrm>
            <a:off x="4711700" y="3263900"/>
            <a:ext cx="0" cy="101600"/>
          </a:xfrm>
          <a:prstGeom prst="line">
            <a:avLst/>
          </a:prstGeom>
          <a:ln w="635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8" name="Conector recto 17"/>
          <p:cNvCxnSpPr/>
          <p:nvPr>
            <p:custDataLst>
              <p:tags r:id="rId7"/>
            </p:custDataLst>
          </p:nvPr>
        </p:nvCxnSpPr>
        <p:spPr bwMode="auto">
          <a:xfrm>
            <a:off x="1249363" y="1774825"/>
            <a:ext cx="0" cy="101600"/>
          </a:xfrm>
          <a:prstGeom prst="line">
            <a:avLst/>
          </a:prstGeom>
          <a:ln w="635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B5BA925C-3FD3-4090-B0DB-D1C3E772F089}"/>
              </a:ext>
            </a:extLst>
          </p:cNvPr>
          <p:cNvCxnSpPr/>
          <p:nvPr>
            <p:custDataLst>
              <p:tags r:id="rId8"/>
            </p:custDataLst>
          </p:nvPr>
        </p:nvCxnSpPr>
        <p:spPr bwMode="auto">
          <a:xfrm>
            <a:off x="2981325" y="1774825"/>
            <a:ext cx="0" cy="101600"/>
          </a:xfrm>
          <a:prstGeom prst="line">
            <a:avLst/>
          </a:prstGeom>
          <a:ln w="6350" cap="flat" cmpd="sng" algn="ctr">
            <a:solidFill>
              <a:schemeClr val="tx1"/>
            </a:solidFill>
            <a:prstDash val="solid"/>
            <a:miter lim="8000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1" name="2 Marcador de texto"/>
          <p:cNvSpPr>
            <a:spLocks noGrp="1"/>
          </p:cNvSpPr>
          <p:nvPr>
            <p:custDataLst>
              <p:tags r:id="rId9"/>
            </p:custDataLst>
          </p:nvPr>
        </p:nvSpPr>
        <p:spPr bwMode="auto">
          <a:xfrm>
            <a:off x="654050" y="5953125"/>
            <a:ext cx="1192213" cy="4889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5FE2E47A-58C0-4356-88D4-9E8826027919}" type="datetime'T''ota''l'' ''p''er''''''cib''''''i''''d''o ''''por ANCAP'''''">
              <a:rPr kumimoji="0" lang="es-ES" altLang="en-US" sz="16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Total percibido por ANCAP</a:t>
            </a:fld>
            <a:endParaRPr kumimoji="0" lang="es-UY" sz="16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223" name="2 Marcador de texto"/>
          <p:cNvSpPr>
            <a:spLocks noGrp="1"/>
          </p:cNvSpPr>
          <p:nvPr>
            <p:custDataLst>
              <p:tags r:id="rId10"/>
            </p:custDataLst>
          </p:nvPr>
        </p:nvSpPr>
        <p:spPr bwMode="auto">
          <a:xfrm>
            <a:off x="2463800" y="5953125"/>
            <a:ext cx="1035050" cy="2444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E3D62390-AF27-489E-B359-DC95559F212B}" type="datetime'De''''''''''d''u''c''''cio''''''n''''e''''''''''''''''''''''s'">
              <a:rPr kumimoji="0" lang="es-UY" altLang="en-US" sz="16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Deducciones</a:t>
            </a:fld>
            <a:endParaRPr kumimoji="0" lang="es-UY" sz="16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59" name="2 Marcador de texto"/>
          <p:cNvSpPr>
            <a:spLocks noGrp="1"/>
          </p:cNvSpPr>
          <p:nvPr>
            <p:custDataLst>
              <p:tags r:id="rId11"/>
            </p:custDataLst>
          </p:nvPr>
        </p:nvSpPr>
        <p:spPr bwMode="auto">
          <a:xfrm>
            <a:off x="4070350" y="5953125"/>
            <a:ext cx="1282700" cy="4889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47F032C2-054B-4DDD-B1EA-67B5F4AFEB13}" type="datetime'I''n''gres''o'''''' ''''e''fec''tivo p''''ar''a'' ''ANCAP'''''">
              <a:rPr kumimoji="0" lang="es-UY" altLang="en-US" sz="16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Ingreso efectivo para ANCAP</a:t>
            </a:fld>
            <a:endParaRPr kumimoji="0" lang="es-UY" sz="16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cxnSp>
        <p:nvCxnSpPr>
          <p:cNvPr id="136" name="Conector recto 135"/>
          <p:cNvCxnSpPr>
            <a:cxnSpLocks/>
          </p:cNvCxnSpPr>
          <p:nvPr/>
        </p:nvCxnSpPr>
        <p:spPr>
          <a:xfrm>
            <a:off x="3652787" y="3155950"/>
            <a:ext cx="3437236" cy="372938"/>
          </a:xfrm>
          <a:prstGeom prst="line">
            <a:avLst/>
          </a:prstGeom>
          <a:ln>
            <a:solidFill>
              <a:schemeClr val="tx1"/>
            </a:solidFill>
            <a:prstDash val="dash"/>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67" name="CuadroTexto 3"/>
          <p:cNvSpPr txBox="1"/>
          <p:nvPr/>
        </p:nvSpPr>
        <p:spPr>
          <a:xfrm>
            <a:off x="5629374" y="3816920"/>
            <a:ext cx="7581329" cy="2538963"/>
          </a:xfrm>
          <a:prstGeom prst="rect">
            <a:avLst/>
          </a:prstGeom>
          <a:noFill/>
          <a:ln w="12700">
            <a:solidFill>
              <a:schemeClr val="accent1">
                <a:lumMod val="50000"/>
              </a:schemeClr>
            </a:solidFill>
          </a:ln>
        </p:spPr>
        <p:txBody>
          <a:bodyPr wrap="square" lIns="91247" tIns="45624" rIns="91247" bIns="45624" rtlCol="0">
            <a:spAutoFit/>
          </a:bodyPr>
          <a:lstStyle/>
          <a:p>
            <a:pPr marL="0" marR="0" lvl="0" indent="0" algn="l" defTabSz="756447" rtl="0" eaLnBrk="1" fontAlgn="auto" latinLnBrk="0" hangingPunct="1">
              <a:lnSpc>
                <a:spcPct val="100000"/>
              </a:lnSpc>
              <a:spcBef>
                <a:spcPts val="0"/>
              </a:spcBef>
              <a:spcAft>
                <a:spcPts val="600"/>
              </a:spcAft>
              <a:buClrTx/>
              <a:buSzTx/>
              <a:buFontTx/>
              <a:buNone/>
              <a:tabLst/>
              <a:defRPr/>
            </a:pPr>
            <a:r>
              <a:rPr kumimoji="0" lang="es-ES" sz="1600" b="0"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El </a:t>
            </a:r>
            <a:r>
              <a:rPr kumimoji="0" lang="es-ES" sz="1600" b="1"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Total percibido por ANCAP </a:t>
            </a:r>
            <a:r>
              <a:rPr kumimoji="0" lang="es-ES" sz="1600" b="0"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son los ingresos que recibe ANCAP cuando vende sus productos, incluyendo el IVA asociado del período. A partir del 01 de julio 2021, ANCAP  no recauda márgenes y bonificaciones de combustibles.</a:t>
            </a:r>
          </a:p>
          <a:p>
            <a:pPr marL="0" marR="0" lvl="0" indent="0" algn="l" defTabSz="756447" rtl="0" eaLnBrk="1" fontAlgn="auto" latinLnBrk="0" hangingPunct="1">
              <a:lnSpc>
                <a:spcPct val="100000"/>
              </a:lnSpc>
              <a:spcBef>
                <a:spcPts val="0"/>
              </a:spcBef>
              <a:spcAft>
                <a:spcPts val="600"/>
              </a:spcAft>
              <a:buClrTx/>
              <a:buSzTx/>
              <a:buFontTx/>
              <a:buNone/>
              <a:tabLst/>
              <a:defRPr/>
            </a:pPr>
            <a:r>
              <a:rPr kumimoji="0" lang="es-ES" sz="1600" b="0"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Existen </a:t>
            </a:r>
            <a:r>
              <a:rPr kumimoji="0" lang="es-ES" sz="1600" b="1"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deducciones</a:t>
            </a:r>
            <a:r>
              <a:rPr kumimoji="0" lang="es-ES" sz="1600" b="0"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 vinculadas a actividades de logística, fletes, impuestos y tasas, que la empresa las recauda y los transfiere al Estado y a la cadena de distribución.</a:t>
            </a:r>
          </a:p>
          <a:p>
            <a:pPr marL="0" marR="0" lvl="0" indent="0" algn="l" defTabSz="756447" rtl="0" eaLnBrk="1" fontAlgn="auto" latinLnBrk="0" hangingPunct="1">
              <a:lnSpc>
                <a:spcPct val="100000"/>
              </a:lnSpc>
              <a:spcBef>
                <a:spcPts val="0"/>
              </a:spcBef>
              <a:spcAft>
                <a:spcPts val="600"/>
              </a:spcAft>
              <a:buClrTx/>
              <a:buSzTx/>
              <a:buFontTx/>
              <a:buNone/>
              <a:tabLst/>
              <a:defRPr/>
            </a:pPr>
            <a:r>
              <a:rPr kumimoji="0" lang="es-ES" sz="1600" b="0"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Tanto Tasa inflamable, Tasa URSEA como fletes secundarios, fueron considerados en las deducciones (en la contabilidad éstos se incluyen en Gastos de Administración y ventas).</a:t>
            </a:r>
          </a:p>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El </a:t>
            </a:r>
            <a:r>
              <a:rPr kumimoji="0" lang="es-ES" sz="1600" b="1"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Ingreso efectivo para ANCAP </a:t>
            </a:r>
            <a:r>
              <a:rPr kumimoji="0" lang="es-ES" sz="1600" b="0"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es el que financia las actividades propias de la empresa, es decir, son los recursos que dispone para operar.</a:t>
            </a:r>
          </a:p>
        </p:txBody>
      </p:sp>
      <p:graphicFrame>
        <p:nvGraphicFramePr>
          <p:cNvPr id="77" name="Chart 3">
            <a:extLst>
              <a:ext uri="{FF2B5EF4-FFF2-40B4-BE49-F238E27FC236}">
                <a16:creationId xmlns:a16="http://schemas.microsoft.com/office/drawing/2014/main" id="{646FFE1F-14CE-4D8F-9325-42157CC86DC6}"/>
              </a:ext>
            </a:extLst>
          </p:cNvPr>
          <p:cNvGraphicFramePr/>
          <p:nvPr>
            <p:custDataLst>
              <p:tags r:id="rId12"/>
            </p:custDataLst>
            <p:extLst>
              <p:ext uri="{D42A27DB-BD31-4B8C-83A1-F6EECF244321}">
                <p14:modId xmlns:p14="http://schemas.microsoft.com/office/powerpoint/2010/main" val="2457155714"/>
              </p:ext>
            </p:extLst>
          </p:nvPr>
        </p:nvGraphicFramePr>
        <p:xfrm>
          <a:off x="5767388" y="782638"/>
          <a:ext cx="2830512" cy="2787650"/>
        </p:xfrm>
        <a:graphic>
          <a:graphicData uri="http://schemas.openxmlformats.org/drawingml/2006/chart">
            <c:chart xmlns:c="http://schemas.openxmlformats.org/drawingml/2006/chart" xmlns:r="http://schemas.openxmlformats.org/officeDocument/2006/relationships" r:id="rId34"/>
          </a:graphicData>
        </a:graphic>
      </p:graphicFrame>
      <p:sp>
        <p:nvSpPr>
          <p:cNvPr id="47" name="Marcador de texto 2"/>
          <p:cNvSpPr>
            <a:spLocks noGrp="1"/>
          </p:cNvSpPr>
          <p:nvPr>
            <p:custDataLst>
              <p:tags r:id="rId13"/>
            </p:custDataLst>
          </p:nvPr>
        </p:nvSpPr>
        <p:spPr bwMode="gray">
          <a:xfrm>
            <a:off x="7434263" y="1117600"/>
            <a:ext cx="322263" cy="192088"/>
          </a:xfrm>
          <a:prstGeom prst="rect">
            <a:avLst/>
          </a:prstGeom>
          <a:solidFill>
            <a:srgbClr val="C0C0C0"/>
          </a:solidFill>
          <a:ln>
            <a:noFill/>
          </a:ln>
        </p:spPr>
        <p:txBody>
          <a:bodyPr vert="horz" wrap="none" lIns="25400" tIns="0" rIns="2540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22027181-8444-4A13-BE41-042047762541}" type="datetime'''''''-''''''''''''2''''''''''''''''%'''''''''''">
              <a:rPr lang="es-UY" altLang="en-US" sz="1400" smtClean="0">
                <a:solidFill>
                  <a:srgbClr val="000000"/>
                </a:solidFill>
                <a:effectLst/>
              </a:rPr>
              <a:pPr/>
              <a:t>-2%</a:t>
            </a:fld>
            <a:endParaRPr kumimoji="0" lang="es-UY" sz="1400" b="0" i="0" strike="noStrike" kern="1200" cap="none" spc="0" normalizeH="0" baseline="0" noProof="0" dirty="0">
              <a:ln>
                <a:noFill/>
              </a:ln>
              <a:solidFill>
                <a:srgbClr val="000000"/>
              </a:solidFill>
              <a:effectLst/>
              <a:uLnTx/>
              <a:uFillTx/>
              <a:ea typeface="+mn-ea"/>
              <a:cs typeface="+mn-cs"/>
              <a:sym typeface="+mn-lt"/>
            </a:endParaRPr>
          </a:p>
        </p:txBody>
      </p:sp>
      <p:sp>
        <p:nvSpPr>
          <p:cNvPr id="184" name="Marcador de texto 2"/>
          <p:cNvSpPr>
            <a:spLocks noGrp="1"/>
          </p:cNvSpPr>
          <p:nvPr>
            <p:custDataLst>
              <p:tags r:id="rId14"/>
            </p:custDataLst>
          </p:nvPr>
        </p:nvSpPr>
        <p:spPr bwMode="gray">
          <a:xfrm>
            <a:off x="6992938" y="1117600"/>
            <a:ext cx="322263" cy="192088"/>
          </a:xfrm>
          <a:prstGeom prst="rect">
            <a:avLst/>
          </a:prstGeom>
          <a:solidFill>
            <a:srgbClr val="F3897A"/>
          </a:solidFill>
          <a:ln>
            <a:noFill/>
          </a:ln>
        </p:spPr>
        <p:txBody>
          <a:bodyPr vert="horz" wrap="none" lIns="25400" tIns="0" rIns="2540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0503B4EB-E381-4364-B68B-FB1DE7426E64}" type="datetime'''-''1''''''''''''''%'">
              <a:rPr lang="es-UY" altLang="en-US" sz="1400" smtClean="0">
                <a:solidFill>
                  <a:srgbClr val="000000"/>
                </a:solidFill>
                <a:effectLst/>
              </a:rPr>
              <a:pPr/>
              <a:t>-1%</a:t>
            </a:fld>
            <a:endParaRPr kumimoji="0" lang="es-UY" sz="1400" b="0" i="0" strike="noStrike" kern="1200" cap="none" spc="0" normalizeH="0" baseline="0" noProof="0" dirty="0">
              <a:ln>
                <a:noFill/>
              </a:ln>
              <a:solidFill>
                <a:srgbClr val="000000"/>
              </a:solidFill>
              <a:effectLst/>
              <a:uLnTx/>
              <a:uFillTx/>
              <a:ea typeface="+mn-ea"/>
              <a:cs typeface="+mn-cs"/>
              <a:sym typeface="+mn-lt"/>
            </a:endParaRPr>
          </a:p>
        </p:txBody>
      </p:sp>
      <p:sp>
        <p:nvSpPr>
          <p:cNvPr id="8" name="Rectángulo 7"/>
          <p:cNvSpPr/>
          <p:nvPr>
            <p:custDataLst>
              <p:tags r:id="rId15"/>
            </p:custDataLst>
          </p:nvPr>
        </p:nvSpPr>
        <p:spPr bwMode="auto">
          <a:xfrm>
            <a:off x="8745538" y="1395413"/>
            <a:ext cx="250825" cy="187325"/>
          </a:xfrm>
          <a:prstGeom prst="rect">
            <a:avLst/>
          </a:prstGeom>
          <a:solidFill>
            <a:srgbClr val="C0C0C0"/>
          </a:solidFill>
          <a:ln w="9525" cap="flat" cmpd="sng" algn="ctr">
            <a:solidFill>
              <a:srgbClr val="C0C0C0"/>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187" name="Rectángulo 186"/>
          <p:cNvSpPr/>
          <p:nvPr>
            <p:custDataLst>
              <p:tags r:id="rId16"/>
            </p:custDataLst>
          </p:nvPr>
        </p:nvSpPr>
        <p:spPr bwMode="auto">
          <a:xfrm>
            <a:off x="8745538" y="1141413"/>
            <a:ext cx="250825" cy="187325"/>
          </a:xfrm>
          <a:prstGeom prst="rect">
            <a:avLst/>
          </a:prstGeom>
          <a:solidFill>
            <a:srgbClr val="808080"/>
          </a:solidFill>
          <a:ln w="9525" cap="flat" cmpd="sng" algn="ctr">
            <a:solidFill>
              <a:srgbClr val="808080"/>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188" name="Rectángulo 187"/>
          <p:cNvSpPr/>
          <p:nvPr>
            <p:custDataLst>
              <p:tags r:id="rId17"/>
            </p:custDataLst>
          </p:nvPr>
        </p:nvSpPr>
        <p:spPr bwMode="auto">
          <a:xfrm>
            <a:off x="8745538" y="1649413"/>
            <a:ext cx="250825" cy="187325"/>
          </a:xfrm>
          <a:prstGeom prst="rect">
            <a:avLst/>
          </a:prstGeom>
          <a:solidFill>
            <a:srgbClr val="A5011A"/>
          </a:solidFill>
          <a:ln w="9525" cap="flat" cmpd="sng" algn="ctr">
            <a:solidFill>
              <a:srgbClr val="BD2611"/>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16" name="Rectángulo 15">
            <a:extLst>
              <a:ext uri="{FF2B5EF4-FFF2-40B4-BE49-F238E27FC236}">
                <a16:creationId xmlns:a16="http://schemas.microsoft.com/office/drawing/2014/main" id="{9B5DC91C-961C-4C78-93A5-8ED0177C30CE}"/>
              </a:ext>
            </a:extLst>
          </p:cNvPr>
          <p:cNvSpPr/>
          <p:nvPr>
            <p:custDataLst>
              <p:tags r:id="rId18"/>
            </p:custDataLst>
          </p:nvPr>
        </p:nvSpPr>
        <p:spPr bwMode="auto">
          <a:xfrm>
            <a:off x="8745538" y="1903413"/>
            <a:ext cx="250825" cy="187325"/>
          </a:xfrm>
          <a:prstGeom prst="rect">
            <a:avLst/>
          </a:prstGeom>
          <a:solidFill>
            <a:srgbClr val="BD2611"/>
          </a:solidFill>
          <a:ln w="9525" cap="flat" cmpd="sng" algn="ctr">
            <a:solidFill>
              <a:schemeClr val="tx1"/>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3" name="Rectángulo 12"/>
          <p:cNvSpPr/>
          <p:nvPr>
            <p:custDataLst>
              <p:tags r:id="rId19"/>
            </p:custDataLst>
          </p:nvPr>
        </p:nvSpPr>
        <p:spPr bwMode="auto">
          <a:xfrm>
            <a:off x="8745538" y="2157413"/>
            <a:ext cx="250825" cy="187325"/>
          </a:xfrm>
          <a:prstGeom prst="rect">
            <a:avLst/>
          </a:prstGeom>
          <a:solidFill>
            <a:srgbClr val="770000"/>
          </a:solidFill>
          <a:ln w="9525" cap="flat" cmpd="sng" algn="ctr">
            <a:solidFill>
              <a:srgbClr val="E6301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185" name="Rectángulo 184"/>
          <p:cNvSpPr/>
          <p:nvPr>
            <p:custDataLst>
              <p:tags r:id="rId20"/>
            </p:custDataLst>
          </p:nvPr>
        </p:nvSpPr>
        <p:spPr bwMode="auto">
          <a:xfrm>
            <a:off x="8745538" y="2411413"/>
            <a:ext cx="250825" cy="187325"/>
          </a:xfrm>
          <a:prstGeom prst="rect">
            <a:avLst/>
          </a:prstGeom>
          <a:solidFill>
            <a:srgbClr val="FF1111"/>
          </a:solidFill>
          <a:ln w="9525" cap="flat" cmpd="sng" algn="ctr">
            <a:solidFill>
              <a:srgbClr val="FF1111"/>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189" name="Rectángulo 188"/>
          <p:cNvSpPr/>
          <p:nvPr>
            <p:custDataLst>
              <p:tags r:id="rId21"/>
            </p:custDataLst>
          </p:nvPr>
        </p:nvSpPr>
        <p:spPr bwMode="auto">
          <a:xfrm>
            <a:off x="8745538" y="2665413"/>
            <a:ext cx="250825" cy="187325"/>
          </a:xfrm>
          <a:prstGeom prst="rect">
            <a:avLst/>
          </a:prstGeom>
          <a:solidFill>
            <a:srgbClr val="F3897A"/>
          </a:solidFill>
          <a:ln w="9525" cap="flat" cmpd="sng" algn="ctr">
            <a:solidFill>
              <a:srgbClr val="E63015"/>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192" name="Marcador de texto 2"/>
          <p:cNvSpPr>
            <a:spLocks noGrp="1"/>
          </p:cNvSpPr>
          <p:nvPr>
            <p:custDataLst>
              <p:tags r:id="rId22"/>
            </p:custDataLst>
          </p:nvPr>
        </p:nvSpPr>
        <p:spPr bwMode="auto">
          <a:xfrm>
            <a:off x="9047163" y="1660525"/>
            <a:ext cx="1074738"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1E05A086-E310-4538-B54A-6070E072CFB0}" type="datetime'''I''M''''E''''S''I'' ''''''''$'' ''1''''''3''.3''''78'''">
              <a:rPr lang="es-UY" altLang="en-US" sz="1400" smtClean="0">
                <a:solidFill>
                  <a:srgbClr val="000000"/>
                </a:solidFill>
              </a:rPr>
              <a:pPr/>
              <a:t>IMESI $ 13.378</a:t>
            </a:fld>
            <a:endParaRPr kumimoji="0" lang="es-UY" sz="1400" b="0" i="0" strike="noStrike" kern="1200" cap="none" spc="0" normalizeH="0" baseline="0" noProof="0" dirty="0">
              <a:ln>
                <a:noFill/>
              </a:ln>
              <a:solidFill>
                <a:srgbClr val="000000"/>
              </a:solidFill>
              <a:effectLst/>
              <a:uLnTx/>
              <a:uFillTx/>
              <a:sym typeface="+mn-lt"/>
            </a:endParaRPr>
          </a:p>
        </p:txBody>
      </p:sp>
      <p:sp>
        <p:nvSpPr>
          <p:cNvPr id="194" name="Marcador de texto 2"/>
          <p:cNvSpPr>
            <a:spLocks noGrp="1"/>
          </p:cNvSpPr>
          <p:nvPr>
            <p:custDataLst>
              <p:tags r:id="rId23"/>
            </p:custDataLst>
          </p:nvPr>
        </p:nvSpPr>
        <p:spPr bwMode="auto">
          <a:xfrm>
            <a:off x="9047163" y="2676525"/>
            <a:ext cx="227330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A565B31D-95A0-4806-B128-A0B149C411A6}" type="datetime'''''''''''Tasas Inflam''able y ''U''RS''EA $'' 3''''''''5''1'">
              <a:rPr lang="es-ES" altLang="en-US" sz="1400" smtClean="0">
                <a:solidFill>
                  <a:srgbClr val="000000"/>
                </a:solidFill>
              </a:rPr>
              <a:pPr/>
              <a:t>Tasas Inflamable y URSEA $ 351</a:t>
            </a:fld>
            <a:endParaRPr kumimoji="0" lang="es-UY" sz="1400" b="0" i="0" strike="noStrike" kern="1200" cap="none" spc="0" normalizeH="0" baseline="0" noProof="0" dirty="0">
              <a:ln>
                <a:noFill/>
              </a:ln>
              <a:solidFill>
                <a:srgbClr val="000000"/>
              </a:solidFill>
              <a:effectLst/>
              <a:uLnTx/>
              <a:uFillTx/>
              <a:sym typeface="+mn-lt"/>
            </a:endParaRPr>
          </a:p>
        </p:txBody>
      </p:sp>
      <p:sp>
        <p:nvSpPr>
          <p:cNvPr id="190" name="Marcador de texto 2"/>
          <p:cNvSpPr>
            <a:spLocks noGrp="1"/>
          </p:cNvSpPr>
          <p:nvPr>
            <p:custDataLst>
              <p:tags r:id="rId24"/>
            </p:custDataLst>
          </p:nvPr>
        </p:nvSpPr>
        <p:spPr bwMode="auto">
          <a:xfrm>
            <a:off x="9047163" y="1152525"/>
            <a:ext cx="2200275"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CAD5C825-3A49-49BE-B0D7-E9C33A1356F5}" type="datetime'''''Má''rgen''''es'''''' Ca''de''n''a'''' ''GLP'' $'' 2.0''82'">
              <a:rPr lang="es-ES" altLang="en-US" sz="1400" smtClean="0">
                <a:solidFill>
                  <a:srgbClr val="000000"/>
                </a:solidFill>
              </a:rPr>
              <a:pPr/>
              <a:t>Márgenes Cadena GLP $ 2.082</a:t>
            </a:fld>
            <a:endParaRPr kumimoji="0" lang="es-UY" sz="1400" b="0" i="0" strike="noStrike" kern="1200" cap="none" spc="0" normalizeH="0" baseline="0" noProof="0" dirty="0">
              <a:ln>
                <a:noFill/>
              </a:ln>
              <a:solidFill>
                <a:srgbClr val="000000"/>
              </a:solidFill>
              <a:effectLst/>
              <a:uLnTx/>
              <a:uFillTx/>
              <a:sym typeface="+mn-lt"/>
            </a:endParaRPr>
          </a:p>
        </p:txBody>
      </p:sp>
      <p:sp>
        <p:nvSpPr>
          <p:cNvPr id="48" name="Marcador de texto 2"/>
          <p:cNvSpPr>
            <a:spLocks noGrp="1"/>
          </p:cNvSpPr>
          <p:nvPr>
            <p:custDataLst>
              <p:tags r:id="rId25"/>
            </p:custDataLst>
          </p:nvPr>
        </p:nvSpPr>
        <p:spPr bwMode="auto">
          <a:xfrm>
            <a:off x="9047163" y="1406525"/>
            <a:ext cx="868363"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2E49A1EC-AEBB-4F95-940C-D5B2466380AD}" type="datetime'''''Fl''''''''e''''''t''''''es ''''''$'''''' ''888'''">
              <a:rPr lang="es-UY" altLang="en-US" sz="1400" smtClean="0">
                <a:solidFill>
                  <a:srgbClr val="000000"/>
                </a:solidFill>
              </a:rPr>
              <a:pPr/>
              <a:t>Fletes $ 888</a:t>
            </a:fld>
            <a:endParaRPr kumimoji="0" lang="es-UY" sz="1400" b="0" i="0" strike="noStrike" kern="1200" cap="none" spc="0" normalizeH="0" baseline="0" noProof="0" dirty="0">
              <a:ln>
                <a:noFill/>
              </a:ln>
              <a:solidFill>
                <a:srgbClr val="000000"/>
              </a:solidFill>
              <a:effectLst/>
              <a:uLnTx/>
              <a:uFillTx/>
              <a:sym typeface="+mn-lt"/>
            </a:endParaRPr>
          </a:p>
        </p:txBody>
      </p:sp>
      <p:sp>
        <p:nvSpPr>
          <p:cNvPr id="49" name="Marcador de texto 2">
            <a:extLst>
              <a:ext uri="{FF2B5EF4-FFF2-40B4-BE49-F238E27FC236}">
                <a16:creationId xmlns:a16="http://schemas.microsoft.com/office/drawing/2014/main" id="{E78602B7-BF99-4E8E-A83E-4E297AB00FC1}"/>
              </a:ext>
            </a:extLst>
          </p:cNvPr>
          <p:cNvSpPr>
            <a:spLocks noGrp="1"/>
          </p:cNvSpPr>
          <p:nvPr>
            <p:custDataLst>
              <p:tags r:id="rId26"/>
            </p:custDataLst>
          </p:nvPr>
        </p:nvSpPr>
        <p:spPr bwMode="auto">
          <a:xfrm>
            <a:off x="9047163" y="1914525"/>
            <a:ext cx="160020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8269E942-8077-437D-BBA3-344417CFB866}" type="datetime'''''Im''''''pue''s''''''to'' CO''2'''''' ''''$'' 8''.018'''''">
              <a:rPr lang="es-UY" altLang="en-US" sz="1400" smtClean="0">
                <a:solidFill>
                  <a:srgbClr val="000000"/>
                </a:solidFill>
              </a:rPr>
              <a:pPr/>
              <a:t>Impuesto CO2 $ 8.018</a:t>
            </a:fld>
            <a:endParaRPr kumimoji="0" lang="es-UY" sz="1400" b="0" i="0" strike="noStrike" kern="1200" cap="none" spc="0" normalizeH="0" baseline="0" noProof="0" dirty="0">
              <a:ln>
                <a:noFill/>
              </a:ln>
              <a:solidFill>
                <a:srgbClr val="000000"/>
              </a:solidFill>
              <a:effectLst/>
              <a:uLnTx/>
              <a:uFillTx/>
              <a:sym typeface="+mn-lt"/>
            </a:endParaRPr>
          </a:p>
        </p:txBody>
      </p:sp>
      <p:sp>
        <p:nvSpPr>
          <p:cNvPr id="56" name="Marcador de texto 2"/>
          <p:cNvSpPr>
            <a:spLocks noGrp="1"/>
          </p:cNvSpPr>
          <p:nvPr>
            <p:custDataLst>
              <p:tags r:id="rId27"/>
            </p:custDataLst>
          </p:nvPr>
        </p:nvSpPr>
        <p:spPr bwMode="auto">
          <a:xfrm>
            <a:off x="9047162" y="2168525"/>
            <a:ext cx="90805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AD2EA56B-F76C-4988-99BB-3A9A2B240B30}" type="datetime'I''''''''V''''''''''''A'''''' $'''''' 10.''50''''9'''''''''''">
              <a:rPr lang="es-UY" altLang="en-US" sz="1400" smtClean="0">
                <a:solidFill>
                  <a:srgbClr val="000000"/>
                </a:solidFill>
              </a:rPr>
              <a:pPr/>
              <a:t>IVA $ 10.509</a:t>
            </a:fld>
            <a:endParaRPr kumimoji="0" lang="es-UY" sz="1400" b="0" i="0" strike="noStrike" kern="1200" cap="none" spc="0" normalizeH="0" baseline="0" noProof="0" dirty="0">
              <a:ln>
                <a:noFill/>
              </a:ln>
              <a:solidFill>
                <a:srgbClr val="000000"/>
              </a:solidFill>
              <a:effectLst/>
              <a:uLnTx/>
              <a:uFillTx/>
              <a:sym typeface="+mn-lt"/>
            </a:endParaRPr>
          </a:p>
        </p:txBody>
      </p:sp>
      <p:sp>
        <p:nvSpPr>
          <p:cNvPr id="191" name="Marcador de texto 2"/>
          <p:cNvSpPr>
            <a:spLocks noGrp="1"/>
          </p:cNvSpPr>
          <p:nvPr>
            <p:custDataLst>
              <p:tags r:id="rId28"/>
            </p:custDataLst>
          </p:nvPr>
        </p:nvSpPr>
        <p:spPr bwMode="auto">
          <a:xfrm>
            <a:off x="9047163" y="2422525"/>
            <a:ext cx="150495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52F9C8FC-E15D-4481-9BF4-52D355035BA4}" type="datetime'''F''''''i''de''i''''c''o''mis''''o''''''s ''$ 3''.7''''''89'">
              <a:rPr lang="es-UY" altLang="en-US" sz="1400" smtClean="0">
                <a:solidFill>
                  <a:srgbClr val="000000"/>
                </a:solidFill>
              </a:rPr>
              <a:pPr/>
              <a:t>Fideicomisos $ 3.789</a:t>
            </a:fld>
            <a:endParaRPr kumimoji="0" lang="es-UY" sz="1400" b="0" i="0" strike="noStrike" kern="1200" cap="none" spc="0" normalizeH="0" baseline="0" noProof="0" dirty="0">
              <a:ln>
                <a:noFill/>
              </a:ln>
              <a:solidFill>
                <a:srgbClr val="000000"/>
              </a:solidFill>
              <a:effectLst/>
              <a:uLnTx/>
              <a:uFillTx/>
              <a:sym typeface="+mn-lt"/>
            </a:endParaRPr>
          </a:p>
        </p:txBody>
      </p:sp>
      <p:sp>
        <p:nvSpPr>
          <p:cNvPr id="216" name="CuadroTexto 215"/>
          <p:cNvSpPr txBox="1"/>
          <p:nvPr/>
        </p:nvSpPr>
        <p:spPr>
          <a:xfrm>
            <a:off x="8746207" y="742062"/>
            <a:ext cx="3860990" cy="338554"/>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prstClr val="black"/>
                </a:solidFill>
                <a:effectLst/>
                <a:uLnTx/>
                <a:uFillTx/>
                <a:latin typeface="Calibri Light"/>
                <a:ea typeface="+mn-ea"/>
                <a:cs typeface="+mn-cs"/>
              </a:rPr>
              <a:t>Desglose deducciones </a:t>
            </a:r>
            <a:endParaRPr kumimoji="0" lang="es-UY" sz="1600" b="1" i="0" u="none" strike="noStrike" kern="1200" cap="none" spc="0" normalizeH="0" baseline="0" noProof="0" dirty="0">
              <a:ln>
                <a:noFill/>
              </a:ln>
              <a:solidFill>
                <a:srgbClr val="FF0000"/>
              </a:solidFill>
              <a:effectLst/>
              <a:uLnTx/>
              <a:uFillTx/>
              <a:latin typeface="Calibri Light"/>
              <a:ea typeface="+mn-ea"/>
              <a:cs typeface="+mn-cs"/>
            </a:endParaRPr>
          </a:p>
        </p:txBody>
      </p:sp>
      <p:sp>
        <p:nvSpPr>
          <p:cNvPr id="40" name="CuadroTexto 2"/>
          <p:cNvSpPr txBox="1"/>
          <p:nvPr/>
        </p:nvSpPr>
        <p:spPr>
          <a:xfrm>
            <a:off x="537295" y="1014312"/>
            <a:ext cx="13429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a:t>
            </a:r>
            <a:r>
              <a:rPr lang="es-ES" sz="1800" b="1" dirty="0">
                <a:solidFill>
                  <a:prstClr val="black"/>
                </a:solidFill>
                <a:latin typeface="Calibri Light"/>
              </a:rPr>
              <a:t>2.776</a:t>
            </a:r>
            <a:endParaRPr kumimoji="0" lang="es-ES" sz="18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41" name="CuadroTexto 2"/>
          <p:cNvSpPr txBox="1"/>
          <p:nvPr/>
        </p:nvSpPr>
        <p:spPr>
          <a:xfrm>
            <a:off x="2309862" y="1025900"/>
            <a:ext cx="13429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-1.012</a:t>
            </a:r>
          </a:p>
        </p:txBody>
      </p:sp>
      <p:sp>
        <p:nvSpPr>
          <p:cNvPr id="42" name="CuadroTexto 2"/>
          <p:cNvSpPr txBox="1"/>
          <p:nvPr/>
        </p:nvSpPr>
        <p:spPr>
          <a:xfrm>
            <a:off x="3965161" y="1039812"/>
            <a:ext cx="13429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1.764</a:t>
            </a:r>
          </a:p>
        </p:txBody>
      </p:sp>
      <p:cxnSp>
        <p:nvCxnSpPr>
          <p:cNvPr id="137" name="Conector recto 136"/>
          <p:cNvCxnSpPr>
            <a:cxnSpLocks/>
          </p:cNvCxnSpPr>
          <p:nvPr/>
        </p:nvCxnSpPr>
        <p:spPr>
          <a:xfrm flipV="1">
            <a:off x="3537679" y="883650"/>
            <a:ext cx="3264312" cy="939595"/>
          </a:xfrm>
          <a:prstGeom prst="line">
            <a:avLst/>
          </a:prstGeom>
          <a:ln>
            <a:solidFill>
              <a:schemeClr val="tx1"/>
            </a:solidFill>
            <a:prstDash val="dash"/>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4" name="CuadroTexto 13"/>
          <p:cNvSpPr txBox="1"/>
          <p:nvPr/>
        </p:nvSpPr>
        <p:spPr>
          <a:xfrm>
            <a:off x="11293703" y="1226373"/>
            <a:ext cx="1054065" cy="307777"/>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prstClr val="black"/>
                </a:solidFill>
                <a:effectLst/>
                <a:uLnTx/>
                <a:uFillTx/>
                <a:latin typeface="Calibri Light"/>
                <a:ea typeface="+mn-ea"/>
                <a:cs typeface="+mn-cs"/>
              </a:rPr>
              <a:t>$ </a:t>
            </a:r>
            <a:r>
              <a:rPr lang="es-ES" sz="1400" b="1" dirty="0">
                <a:solidFill>
                  <a:prstClr val="black"/>
                </a:solidFill>
                <a:latin typeface="Calibri Light"/>
              </a:rPr>
              <a:t>1.156</a:t>
            </a:r>
            <a:r>
              <a:rPr kumimoji="0" lang="es-ES" sz="1400" b="1" i="0" u="none" strike="noStrike" kern="1200" cap="none" spc="0" normalizeH="0" baseline="0" noProof="0" dirty="0">
                <a:ln>
                  <a:noFill/>
                </a:ln>
                <a:solidFill>
                  <a:prstClr val="black"/>
                </a:solidFill>
                <a:effectLst/>
                <a:uLnTx/>
                <a:uFillTx/>
                <a:latin typeface="Calibri Light"/>
                <a:ea typeface="+mn-ea"/>
                <a:cs typeface="+mn-cs"/>
              </a:rPr>
              <a:t> </a:t>
            </a:r>
            <a:endParaRPr kumimoji="0" lang="es-UY" sz="14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20" name="Cerrar corchete 19"/>
          <p:cNvSpPr/>
          <p:nvPr/>
        </p:nvSpPr>
        <p:spPr>
          <a:xfrm>
            <a:off x="11247984" y="1141303"/>
            <a:ext cx="45719" cy="447422"/>
          </a:xfrm>
          <a:prstGeom prst="righ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black"/>
              </a:solidFill>
              <a:effectLst/>
              <a:uLnTx/>
              <a:uFillTx/>
              <a:latin typeface="Calibri"/>
              <a:ea typeface="+mn-ea"/>
              <a:cs typeface="+mn-cs"/>
            </a:endParaRPr>
          </a:p>
        </p:txBody>
      </p:sp>
      <p:sp>
        <p:nvSpPr>
          <p:cNvPr id="7" name="Rectángulo 6" hidden="1">
            <a:extLst>
              <a:ext uri="{FF2B5EF4-FFF2-40B4-BE49-F238E27FC236}">
                <a16:creationId xmlns:a16="http://schemas.microsoft.com/office/drawing/2014/main" id="{8147B6C0-C052-43E8-87A8-7457F8D8681E}"/>
              </a:ext>
            </a:extLst>
          </p:cNvPr>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1700" b="1" i="0" u="none" strike="noStrike" kern="1200" cap="none" spc="0" normalizeH="0" baseline="0" noProof="0" dirty="0">
              <a:ln>
                <a:noFill/>
              </a:ln>
              <a:solidFill>
                <a:prstClr val="white"/>
              </a:solidFill>
              <a:effectLst/>
              <a:uLnTx/>
              <a:uFillTx/>
              <a:latin typeface="Calibri Light"/>
              <a:ea typeface="+mn-ea"/>
              <a:cs typeface="+mn-cs"/>
              <a:sym typeface="+mj-lt"/>
            </a:endParaRPr>
          </a:p>
        </p:txBody>
      </p:sp>
      <p:sp>
        <p:nvSpPr>
          <p:cNvPr id="3" name="Marcador de número de diapositiva 2">
            <a:extLst>
              <a:ext uri="{FF2B5EF4-FFF2-40B4-BE49-F238E27FC236}">
                <a16:creationId xmlns:a16="http://schemas.microsoft.com/office/drawing/2014/main" id="{26C5BEEE-98C0-4E6F-97E6-E0AEE44E8FE9}"/>
              </a:ext>
            </a:extLst>
          </p:cNvPr>
          <p:cNvSpPr>
            <a:spLocks noGrp="1"/>
          </p:cNvSpPr>
          <p:nvPr>
            <p:ph type="sldNum" sz="quarter" idx="12"/>
          </p:nvPr>
        </p:nvSpPr>
        <p:spPr/>
        <p:txBody>
          <a:bodyPr/>
          <a:lstStyle/>
          <a:p>
            <a:fld id="{75D57B79-4061-44BD-B534-85CA2EB6D39E}" type="slidenum">
              <a:rPr lang="es-UY" smtClean="0"/>
              <a:t>11</a:t>
            </a:fld>
            <a:endParaRPr lang="es-UY"/>
          </a:p>
        </p:txBody>
      </p:sp>
      <p:sp>
        <p:nvSpPr>
          <p:cNvPr id="45" name="CuadroTexto 44">
            <a:extLst>
              <a:ext uri="{FF2B5EF4-FFF2-40B4-BE49-F238E27FC236}">
                <a16:creationId xmlns:a16="http://schemas.microsoft.com/office/drawing/2014/main" id="{3B5412F2-2344-4716-96BC-69B3B9829703}"/>
              </a:ext>
            </a:extLst>
          </p:cNvPr>
          <p:cNvSpPr txBox="1"/>
          <p:nvPr/>
        </p:nvSpPr>
        <p:spPr>
          <a:xfrm>
            <a:off x="177254" y="288528"/>
            <a:ext cx="12389395" cy="646331"/>
          </a:xfrm>
          <a:prstGeom prst="rect">
            <a:avLst/>
          </a:prstGeom>
          <a:noFill/>
        </p:spPr>
        <p:txBody>
          <a:bodyPr wrap="square" rtlCol="0">
            <a:spAutoFit/>
          </a:bodyPr>
          <a:lstStyle/>
          <a:p>
            <a:r>
              <a:rPr lang="es-UY" sz="3600" dirty="0">
                <a:solidFill>
                  <a:schemeClr val="accent1">
                    <a:lumMod val="75000"/>
                  </a:schemeClr>
                </a:solidFill>
              </a:rPr>
              <a:t>INGRESOS EFECTIVOS ANCAP</a:t>
            </a:r>
          </a:p>
        </p:txBody>
      </p:sp>
      <p:sp>
        <p:nvSpPr>
          <p:cNvPr id="6" name="CuadroTexto 5">
            <a:extLst>
              <a:ext uri="{FF2B5EF4-FFF2-40B4-BE49-F238E27FC236}">
                <a16:creationId xmlns:a16="http://schemas.microsoft.com/office/drawing/2014/main" id="{81FEB8AE-2F5E-4E25-9267-79D35F61E7B6}"/>
              </a:ext>
            </a:extLst>
          </p:cNvPr>
          <p:cNvSpPr txBox="1"/>
          <p:nvPr/>
        </p:nvSpPr>
        <p:spPr>
          <a:xfrm>
            <a:off x="950020" y="6389463"/>
            <a:ext cx="811411" cy="307777"/>
          </a:xfrm>
          <a:prstGeom prst="rect">
            <a:avLst/>
          </a:prstGeom>
          <a:noFill/>
        </p:spPr>
        <p:txBody>
          <a:bodyPr wrap="square" rtlCol="0">
            <a:spAutoFit/>
          </a:bodyPr>
          <a:lstStyle/>
          <a:p>
            <a:r>
              <a:rPr lang="es-UY" sz="1400" b="1" dirty="0"/>
              <a:t>+ IVA</a:t>
            </a:r>
          </a:p>
        </p:txBody>
      </p:sp>
      <p:sp>
        <p:nvSpPr>
          <p:cNvPr id="2" name="CuadroTexto 1">
            <a:extLst>
              <a:ext uri="{FF2B5EF4-FFF2-40B4-BE49-F238E27FC236}">
                <a16:creationId xmlns:a16="http://schemas.microsoft.com/office/drawing/2014/main" id="{0517FFFD-2298-7942-66C5-FD0AD47EB9A3}"/>
              </a:ext>
            </a:extLst>
          </p:cNvPr>
          <p:cNvSpPr txBox="1"/>
          <p:nvPr/>
        </p:nvSpPr>
        <p:spPr>
          <a:xfrm>
            <a:off x="12737" y="6588829"/>
            <a:ext cx="11037725" cy="492249"/>
          </a:xfrm>
          <a:prstGeom prst="rect">
            <a:avLst/>
          </a:prstGeom>
          <a:noFill/>
        </p:spPr>
        <p:txBody>
          <a:bodyPr wrap="square" lIns="91247" tIns="45624" rIns="91247" bIns="45624"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Cifras expresadas en millones. Los pesos fueron convertidos a tipo de cambio de cierre = $UYU </a:t>
            </a:r>
            <a:r>
              <a:rPr lang="es-ES" sz="1300" dirty="0">
                <a:solidFill>
                  <a:prstClr val="black">
                    <a:lumMod val="50000"/>
                    <a:lumOff val="50000"/>
                  </a:prstClr>
                </a:solidFill>
                <a:latin typeface="Calibri Light (Títulos)"/>
              </a:rPr>
              <a:t>38,556</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/USD. </a:t>
            </a:r>
            <a:r>
              <a:rPr kumimoji="0" lang="es-UY" sz="1300" b="0" i="0" u="none" strike="noStrike" kern="1200" cap="none" spc="0" normalizeH="0" baseline="0" noProof="0" dirty="0">
                <a:ln>
                  <a:noFill/>
                </a:ln>
                <a:solidFill>
                  <a:schemeClr val="bg1">
                    <a:lumMod val="50000"/>
                  </a:schemeClr>
                </a:solidFill>
                <a:effectLst/>
                <a:uLnTx/>
                <a:uFillTx/>
                <a:latin typeface="Calibri Light" panose="020F0302020204030204" pitchFamily="34" charset="0"/>
                <a:ea typeface="+mn-ea"/>
                <a:cs typeface="Calibri Light" panose="020F0302020204030204" pitchFamily="34" charset="0"/>
              </a:rPr>
              <a:t>**Saldos de setiembre 2023 preliminares a la fecha.</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   </a:t>
            </a:r>
          </a:p>
          <a:p>
            <a:pPr marL="0" marR="0" lvl="0" indent="0" algn="l" defTabSz="756447" rtl="0" eaLnBrk="1" fontAlgn="auto" latinLnBrk="0" hangingPunct="1">
              <a:lnSpc>
                <a:spcPct val="100000"/>
              </a:lnSpc>
              <a:spcBef>
                <a:spcPts val="0"/>
              </a:spcBef>
              <a:spcAft>
                <a:spcPts val="0"/>
              </a:spcAft>
              <a:buClrTx/>
              <a:buSzTx/>
              <a:buFontTx/>
              <a:buNone/>
              <a:tabLst/>
              <a:defRPr/>
            </a:pPr>
            <a:endPar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endParaRPr>
          </a:p>
        </p:txBody>
      </p:sp>
      <p:sp>
        <p:nvSpPr>
          <p:cNvPr id="46" name="Marcador de pie de página 6">
            <a:extLst>
              <a:ext uri="{FF2B5EF4-FFF2-40B4-BE49-F238E27FC236}">
                <a16:creationId xmlns:a16="http://schemas.microsoft.com/office/drawing/2014/main" id="{F75E99F6-BB7B-4C2A-AA16-73B629C58136}"/>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810573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9">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1244166662"/>
              </p:ext>
            </p:ext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30" imgW="493" imgH="493" progId="TCLayout.ActiveDocument.1">
                  <p:embed/>
                </p:oleObj>
              </mc:Choice>
              <mc:Fallback>
                <p:oleObj name="Diapositiva de think-cell" r:id="rId30" imgW="493" imgH="493" progId="TCLayout.ActiveDocument.1">
                  <p:embed/>
                  <p:pic>
                    <p:nvPicPr>
                      <p:cNvPr id="5" name="Objeto 4" hidden="1"/>
                      <p:cNvPicPr/>
                      <p:nvPr/>
                    </p:nvPicPr>
                    <p:blipFill>
                      <a:blip r:embed="rId31"/>
                      <a:stretch>
                        <a:fillRect/>
                      </a:stretch>
                    </p:blipFill>
                    <p:spPr>
                      <a:xfrm>
                        <a:off x="1941" y="1786"/>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14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cxnSp>
        <p:nvCxnSpPr>
          <p:cNvPr id="11" name="Conector recto 10"/>
          <p:cNvCxnSpPr/>
          <p:nvPr>
            <p:custDataLst>
              <p:tags r:id="rId3"/>
            </p:custDataLst>
          </p:nvPr>
        </p:nvCxnSpPr>
        <p:spPr bwMode="auto">
          <a:xfrm>
            <a:off x="1916113" y="1944688"/>
            <a:ext cx="552450" cy="0"/>
          </a:xfrm>
          <a:prstGeom prst="line">
            <a:avLst/>
          </a:prstGeom>
          <a:ln w="3175" cap="flat" cmpd="sng" algn="ctr">
            <a:solidFill>
              <a:schemeClr val="tx1"/>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Conector recto 9"/>
          <p:cNvCxnSpPr/>
          <p:nvPr>
            <p:custDataLst>
              <p:tags r:id="rId4"/>
            </p:custDataLst>
          </p:nvPr>
        </p:nvCxnSpPr>
        <p:spPr bwMode="auto">
          <a:xfrm>
            <a:off x="3573463" y="5643563"/>
            <a:ext cx="550863" cy="0"/>
          </a:xfrm>
          <a:prstGeom prst="line">
            <a:avLst/>
          </a:prstGeom>
          <a:ln w="3175" cap="flat" cmpd="sng" algn="ctr">
            <a:solidFill>
              <a:schemeClr val="tx1"/>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55" name="Chart 3">
            <a:extLst>
              <a:ext uri="{FF2B5EF4-FFF2-40B4-BE49-F238E27FC236}">
                <a16:creationId xmlns:a16="http://schemas.microsoft.com/office/drawing/2014/main" id="{5BB5A54A-9517-450E-A515-5FEC74F94531}"/>
              </a:ext>
            </a:extLst>
          </p:cNvPr>
          <p:cNvGraphicFramePr/>
          <p:nvPr>
            <p:custDataLst>
              <p:tags r:id="rId5"/>
            </p:custDataLst>
            <p:extLst>
              <p:ext uri="{D42A27DB-BD31-4B8C-83A1-F6EECF244321}">
                <p14:modId xmlns:p14="http://schemas.microsoft.com/office/powerpoint/2010/main" val="2138226201"/>
              </p:ext>
            </p:extLst>
          </p:nvPr>
        </p:nvGraphicFramePr>
        <p:xfrm>
          <a:off x="454025" y="1622425"/>
          <a:ext cx="5133975" cy="4292600"/>
        </p:xfrm>
        <a:graphic>
          <a:graphicData uri="http://schemas.openxmlformats.org/drawingml/2006/chart">
            <c:chart xmlns:c="http://schemas.openxmlformats.org/drawingml/2006/chart" xmlns:r="http://schemas.openxmlformats.org/officeDocument/2006/relationships" r:id="rId32"/>
          </a:graphicData>
        </a:graphic>
      </p:graphicFrame>
      <p:cxnSp>
        <p:nvCxnSpPr>
          <p:cNvPr id="15" name="Conector recto 14"/>
          <p:cNvCxnSpPr/>
          <p:nvPr>
            <p:custDataLst>
              <p:tags r:id="rId6"/>
            </p:custDataLst>
          </p:nvPr>
        </p:nvCxnSpPr>
        <p:spPr bwMode="auto">
          <a:xfrm>
            <a:off x="3021013" y="1919288"/>
            <a:ext cx="0" cy="101600"/>
          </a:xfrm>
          <a:prstGeom prst="line">
            <a:avLst/>
          </a:prstGeom>
          <a:ln w="635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9" name="2 Marcador de texto"/>
          <p:cNvSpPr>
            <a:spLocks noGrp="1"/>
          </p:cNvSpPr>
          <p:nvPr>
            <p:custDataLst>
              <p:tags r:id="rId7"/>
            </p:custDataLst>
          </p:nvPr>
        </p:nvSpPr>
        <p:spPr bwMode="auto">
          <a:xfrm>
            <a:off x="803275" y="5891213"/>
            <a:ext cx="1122363" cy="4254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CE785B06-0502-4B2F-9E92-044D9B8A6840}" type="datetime'Ing''''re''so'' ''''''ef''''ect''i''vo pa''''''ra'' ANC''A''P'">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Ingreso efectivo para ANCAP</a:t>
            </a:fld>
            <a:endParaRPr kumimoji="0" lang="es-UY" sz="16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60" name="2 Marcador de texto"/>
          <p:cNvSpPr>
            <a:spLocks noGrp="1"/>
          </p:cNvSpPr>
          <p:nvPr>
            <p:custDataLst>
              <p:tags r:id="rId8"/>
            </p:custDataLst>
          </p:nvPr>
        </p:nvSpPr>
        <p:spPr bwMode="auto">
          <a:xfrm>
            <a:off x="2260600" y="5891213"/>
            <a:ext cx="1520825" cy="6381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8BF9B80B-3B9E-4323-859C-505EF68E2E00}" type="datetime'Cos''tos de producción de bienes vendido''s y'' ''operativos'">
              <a:rPr kumimoji="0" lang="es-ES" altLang="en-US" sz="14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Costos de producción de bienes vendidos y operativos</a:t>
            </a:fld>
            <a:endParaRPr kumimoji="0" lang="es-UY" sz="16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65" name="2 Marcador de texto"/>
          <p:cNvSpPr>
            <a:spLocks noGrp="1"/>
          </p:cNvSpPr>
          <p:nvPr>
            <p:custDataLst>
              <p:tags r:id="rId9"/>
            </p:custDataLst>
          </p:nvPr>
        </p:nvSpPr>
        <p:spPr bwMode="auto">
          <a:xfrm>
            <a:off x="3973513" y="5891213"/>
            <a:ext cx="1408113"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68D39613-20D4-48D3-A8A1-88B90901756A}" type="datetime'Re''''s''''ult''''''ado'' ''''ope''''r''''a''''''t''i''vo'">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Resultado operativo</a:t>
            </a:fld>
            <a:endParaRPr kumimoji="0" lang="es-UY" sz="16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47" name="CuadroTexto 2"/>
          <p:cNvSpPr txBox="1"/>
          <p:nvPr/>
        </p:nvSpPr>
        <p:spPr>
          <a:xfrm>
            <a:off x="2338512" y="1192213"/>
            <a:ext cx="13429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-1.678</a:t>
            </a:r>
          </a:p>
        </p:txBody>
      </p:sp>
      <p:graphicFrame>
        <p:nvGraphicFramePr>
          <p:cNvPr id="78" name="Chart 3">
            <a:extLst>
              <a:ext uri="{FF2B5EF4-FFF2-40B4-BE49-F238E27FC236}">
                <a16:creationId xmlns:a16="http://schemas.microsoft.com/office/drawing/2014/main" id="{3A7728EC-CB49-4B1B-8C72-7175EB309D60}"/>
              </a:ext>
            </a:extLst>
          </p:cNvPr>
          <p:cNvGraphicFramePr/>
          <p:nvPr>
            <p:custDataLst>
              <p:tags r:id="rId10"/>
            </p:custDataLst>
            <p:extLst>
              <p:ext uri="{D42A27DB-BD31-4B8C-83A1-F6EECF244321}">
                <p14:modId xmlns:p14="http://schemas.microsoft.com/office/powerpoint/2010/main" val="1832423148"/>
              </p:ext>
            </p:extLst>
          </p:nvPr>
        </p:nvGraphicFramePr>
        <p:xfrm>
          <a:off x="5626100" y="1298575"/>
          <a:ext cx="2973388" cy="2973388"/>
        </p:xfrm>
        <a:graphic>
          <a:graphicData uri="http://schemas.openxmlformats.org/drawingml/2006/chart">
            <c:chart xmlns:c="http://schemas.openxmlformats.org/drawingml/2006/chart" xmlns:r="http://schemas.openxmlformats.org/officeDocument/2006/relationships" r:id="rId33"/>
          </a:graphicData>
        </a:graphic>
      </p:graphicFrame>
      <p:sp>
        <p:nvSpPr>
          <p:cNvPr id="58" name="Marcador de texto 2">
            <a:extLst>
              <a:ext uri="{FF2B5EF4-FFF2-40B4-BE49-F238E27FC236}">
                <a16:creationId xmlns:a16="http://schemas.microsoft.com/office/drawing/2014/main" id="{21DCFDFB-FAC1-4BFF-816F-370A0A24AB88}"/>
              </a:ext>
            </a:extLst>
          </p:cNvPr>
          <p:cNvSpPr>
            <a:spLocks noGrp="1"/>
          </p:cNvSpPr>
          <p:nvPr>
            <p:custDataLst>
              <p:tags r:id="rId11"/>
            </p:custDataLst>
          </p:nvPr>
        </p:nvSpPr>
        <p:spPr bwMode="gray">
          <a:xfrm>
            <a:off x="5889625" y="2074863"/>
            <a:ext cx="322263" cy="192088"/>
          </a:xfrm>
          <a:prstGeom prst="rect">
            <a:avLst/>
          </a:prstGeom>
          <a:solidFill>
            <a:srgbClr val="D79768"/>
          </a:solidFill>
          <a:ln>
            <a:noFill/>
          </a:ln>
          <a:effectLst/>
        </p:spPr>
        <p:txBody>
          <a:bodyPr vert="horz" wrap="none" lIns="25400" tIns="0" rIns="2540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73757880-23D8-4584-A6CF-4F65F5B3CE3F}" type="datetime'''''''''''''''''''''''''''''''''''''''''-1''''''%'''''''''">
              <a:rPr lang="es-UY" altLang="en-US" sz="1400" smtClean="0">
                <a:effectLst/>
                <a:sym typeface="+mn-lt"/>
              </a:rPr>
              <a:pPr marL="0" indent="0" algn="ctr">
                <a:spcBef>
                  <a:spcPct val="0"/>
                </a:spcBef>
                <a:spcAft>
                  <a:spcPct val="0"/>
                </a:spcAft>
                <a:buNone/>
              </a:pPr>
              <a:t>-1%</a:t>
            </a:fld>
            <a:endParaRPr lang="es-UY" sz="1400" dirty="0">
              <a:sym typeface="+mn-lt"/>
            </a:endParaRPr>
          </a:p>
        </p:txBody>
      </p:sp>
      <p:sp>
        <p:nvSpPr>
          <p:cNvPr id="61" name="Marcador de texto 2">
            <a:extLst>
              <a:ext uri="{FF2B5EF4-FFF2-40B4-BE49-F238E27FC236}">
                <a16:creationId xmlns:a16="http://schemas.microsoft.com/office/drawing/2014/main" id="{7A5CE7E4-DFBA-438A-842E-7CBC66D1FB77}"/>
              </a:ext>
            </a:extLst>
          </p:cNvPr>
          <p:cNvSpPr>
            <a:spLocks noGrp="1"/>
          </p:cNvSpPr>
          <p:nvPr>
            <p:custDataLst>
              <p:tags r:id="rId12"/>
            </p:custDataLst>
          </p:nvPr>
        </p:nvSpPr>
        <p:spPr bwMode="gray">
          <a:xfrm>
            <a:off x="6186488" y="2149475"/>
            <a:ext cx="322263" cy="192088"/>
          </a:xfrm>
          <a:prstGeom prst="rect">
            <a:avLst/>
          </a:prstGeom>
          <a:solidFill>
            <a:srgbClr val="8A1D0D"/>
          </a:solidFill>
          <a:ln>
            <a:noFill/>
          </a:ln>
          <a:effectLst/>
        </p:spPr>
        <p:txBody>
          <a:bodyPr vert="horz" wrap="none" lIns="25400" tIns="0" rIns="2540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E1159147-06D9-434F-97E0-51DF0B940641}" type="datetime'''''''''-''''2''''''''%'''''''''''''''''''''''''''''''''''''''">
              <a:rPr lang="es-UY" altLang="en-US" sz="1400" smtClean="0">
                <a:solidFill>
                  <a:schemeClr val="bg1"/>
                </a:solidFill>
                <a:effectLst/>
                <a:sym typeface="+mn-lt"/>
              </a:rPr>
              <a:pPr marL="0" indent="0" algn="ctr">
                <a:spcBef>
                  <a:spcPct val="0"/>
                </a:spcBef>
                <a:spcAft>
                  <a:spcPct val="0"/>
                </a:spcAft>
                <a:buNone/>
              </a:pPr>
              <a:t>-2%</a:t>
            </a:fld>
            <a:endParaRPr lang="es-UY" sz="1400" dirty="0">
              <a:solidFill>
                <a:schemeClr val="bg1"/>
              </a:solidFill>
              <a:sym typeface="+mn-lt"/>
            </a:endParaRPr>
          </a:p>
        </p:txBody>
      </p:sp>
      <p:sp>
        <p:nvSpPr>
          <p:cNvPr id="63" name="Marcador de texto 2">
            <a:extLst>
              <a:ext uri="{FF2B5EF4-FFF2-40B4-BE49-F238E27FC236}">
                <a16:creationId xmlns:a16="http://schemas.microsoft.com/office/drawing/2014/main" id="{5CE83C70-057D-47B0-87C0-5D9FB3068343}"/>
              </a:ext>
            </a:extLst>
          </p:cNvPr>
          <p:cNvSpPr>
            <a:spLocks noGrp="1"/>
          </p:cNvSpPr>
          <p:nvPr>
            <p:custDataLst>
              <p:tags r:id="rId13"/>
            </p:custDataLst>
          </p:nvPr>
        </p:nvSpPr>
        <p:spPr bwMode="gray">
          <a:xfrm>
            <a:off x="6345238" y="1606550"/>
            <a:ext cx="322263" cy="192088"/>
          </a:xfrm>
          <a:prstGeom prst="rect">
            <a:avLst/>
          </a:prstGeom>
          <a:solidFill>
            <a:srgbClr val="EB3E25"/>
          </a:solidFill>
          <a:ln>
            <a:noFill/>
          </a:ln>
          <a:effectLst/>
        </p:spPr>
        <p:txBody>
          <a:bodyPr vert="horz" wrap="none" lIns="25400" tIns="0" rIns="2540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916FF146-2098-4622-B9DC-E943FDABEC83}" type="datetime'''''-''''''''4''''%'''''''''''''''''''''''''''">
              <a:rPr lang="es-UY" altLang="en-US" sz="1400" smtClean="0">
                <a:solidFill>
                  <a:schemeClr val="bg1"/>
                </a:solidFill>
                <a:effectLst/>
              </a:rPr>
              <a:pPr/>
              <a:t>-4%</a:t>
            </a:fld>
            <a:endParaRPr lang="es-UY" sz="1400" dirty="0">
              <a:solidFill>
                <a:schemeClr val="bg1"/>
              </a:solidFill>
              <a:sym typeface="+mn-lt"/>
            </a:endParaRPr>
          </a:p>
        </p:txBody>
      </p:sp>
      <p:sp>
        <p:nvSpPr>
          <p:cNvPr id="41" name="Rectángulo 40"/>
          <p:cNvSpPr/>
          <p:nvPr>
            <p:custDataLst>
              <p:tags r:id="rId14"/>
            </p:custDataLst>
          </p:nvPr>
        </p:nvSpPr>
        <p:spPr bwMode="auto">
          <a:xfrm>
            <a:off x="9177338" y="1663700"/>
            <a:ext cx="250825" cy="187325"/>
          </a:xfrm>
          <a:prstGeom prst="rect">
            <a:avLst/>
          </a:prstGeom>
          <a:solidFill>
            <a:srgbClr val="BD2611"/>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42" name="Rectángulo 41"/>
          <p:cNvSpPr/>
          <p:nvPr>
            <p:custDataLst>
              <p:tags r:id="rId15"/>
            </p:custDataLst>
          </p:nvPr>
        </p:nvSpPr>
        <p:spPr bwMode="auto">
          <a:xfrm>
            <a:off x="9177338" y="1917700"/>
            <a:ext cx="250825" cy="187325"/>
          </a:xfrm>
          <a:prstGeom prst="rect">
            <a:avLst/>
          </a:prstGeom>
          <a:solidFill>
            <a:srgbClr val="F3897A"/>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46" name="Rectángulo 45"/>
          <p:cNvSpPr/>
          <p:nvPr>
            <p:custDataLst>
              <p:tags r:id="rId16"/>
            </p:custDataLst>
          </p:nvPr>
        </p:nvSpPr>
        <p:spPr bwMode="auto">
          <a:xfrm>
            <a:off x="9177338" y="2425700"/>
            <a:ext cx="250825" cy="187325"/>
          </a:xfrm>
          <a:prstGeom prst="rect">
            <a:avLst/>
          </a:prstGeom>
          <a:solidFill>
            <a:srgbClr val="8A1D0D"/>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43" name="Rectángulo 42"/>
          <p:cNvSpPr/>
          <p:nvPr>
            <p:custDataLst>
              <p:tags r:id="rId17"/>
            </p:custDataLst>
          </p:nvPr>
        </p:nvSpPr>
        <p:spPr bwMode="auto">
          <a:xfrm>
            <a:off x="9177338" y="2171700"/>
            <a:ext cx="250825" cy="187325"/>
          </a:xfrm>
          <a:prstGeom prst="rect">
            <a:avLst/>
          </a:prstGeom>
          <a:solidFill>
            <a:srgbClr val="D79768"/>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6" name="Rectángulo 5"/>
          <p:cNvSpPr/>
          <p:nvPr>
            <p:custDataLst>
              <p:tags r:id="rId18"/>
            </p:custDataLst>
          </p:nvPr>
        </p:nvSpPr>
        <p:spPr bwMode="auto">
          <a:xfrm>
            <a:off x="9177338" y="2679700"/>
            <a:ext cx="250825" cy="187325"/>
          </a:xfrm>
          <a:prstGeom prst="rect">
            <a:avLst/>
          </a:prstGeom>
          <a:solidFill>
            <a:srgbClr val="FBB5C8"/>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ángulo 6"/>
          <p:cNvSpPr/>
          <p:nvPr>
            <p:custDataLst>
              <p:tags r:id="rId19"/>
            </p:custDataLst>
          </p:nvPr>
        </p:nvSpPr>
        <p:spPr bwMode="auto">
          <a:xfrm>
            <a:off x="9177338" y="2933700"/>
            <a:ext cx="250825" cy="187325"/>
          </a:xfrm>
          <a:prstGeom prst="rect">
            <a:avLst/>
          </a:prstGeom>
          <a:solidFill>
            <a:srgbClr val="EB3E25"/>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ángulo 7"/>
          <p:cNvSpPr/>
          <p:nvPr>
            <p:custDataLst>
              <p:tags r:id="rId20"/>
            </p:custDataLst>
          </p:nvPr>
        </p:nvSpPr>
        <p:spPr bwMode="auto">
          <a:xfrm>
            <a:off x="9177338" y="3187700"/>
            <a:ext cx="250825" cy="187325"/>
          </a:xfrm>
          <a:prstGeom prst="rect">
            <a:avLst/>
          </a:prstGeom>
          <a:solidFill>
            <a:srgbClr val="6F8DB9"/>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57" name="Marcador de texto 2"/>
          <p:cNvSpPr>
            <a:spLocks noGrp="1"/>
          </p:cNvSpPr>
          <p:nvPr>
            <p:custDataLst>
              <p:tags r:id="rId21"/>
            </p:custDataLst>
          </p:nvPr>
        </p:nvSpPr>
        <p:spPr bwMode="auto">
          <a:xfrm>
            <a:off x="9478963" y="3198813"/>
            <a:ext cx="172085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4CDF36A5-7A0E-4639-809B-88CFD151A125}" type="datetime'Pe''''''''r''so''''n''''a''l AN''C''''AP ''''$ 4.0''3''''9'''">
              <a:rPr lang="es-UY" altLang="en-US" sz="1400" smtClean="0">
                <a:solidFill>
                  <a:srgbClr val="000000"/>
                </a:solidFill>
                <a:latin typeface="+mj-lt"/>
              </a:rPr>
              <a:pPr/>
              <a:t>Personal ANCAP $ 4.039</a:t>
            </a:fld>
            <a:endParaRPr kumimoji="0" lang="es-UY" sz="1400" b="0" i="0" strike="noStrike" kern="1200" cap="none" spc="0" normalizeH="0" baseline="0" noProof="0" dirty="0">
              <a:ln>
                <a:noFill/>
              </a:ln>
              <a:solidFill>
                <a:srgbClr val="000000"/>
              </a:solidFill>
              <a:effectLst/>
              <a:uLnTx/>
              <a:uFillTx/>
              <a:latin typeface="+mj-lt"/>
              <a:sym typeface="+mj-lt"/>
            </a:endParaRPr>
          </a:p>
        </p:txBody>
      </p:sp>
      <p:sp>
        <p:nvSpPr>
          <p:cNvPr id="64" name="Marcador de texto 2"/>
          <p:cNvSpPr>
            <a:spLocks noGrp="1"/>
          </p:cNvSpPr>
          <p:nvPr>
            <p:custDataLst>
              <p:tags r:id="rId22"/>
            </p:custDataLst>
          </p:nvPr>
        </p:nvSpPr>
        <p:spPr bwMode="auto">
          <a:xfrm>
            <a:off x="9478963" y="2690813"/>
            <a:ext cx="2909888"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D04A549A-850C-419A-87DC-C93E0C13236E}" type="datetime'Otras ma''teria''''s p''rimas e in''sumos $ 2''''''.750'''''">
              <a:rPr lang="es-UY" altLang="en-US" sz="1400" smtClean="0">
                <a:solidFill>
                  <a:srgbClr val="000000"/>
                </a:solidFill>
                <a:latin typeface="+mj-lt"/>
              </a:rPr>
              <a:pPr/>
              <a:t>Otras materias primas e insumos $ 2.750</a:t>
            </a:fld>
            <a:endParaRPr kumimoji="0" lang="es-UY" sz="1400" b="0" i="0" strike="noStrike" kern="1200" cap="none" spc="0" normalizeH="0" baseline="0" noProof="0" dirty="0">
              <a:ln>
                <a:noFill/>
              </a:ln>
              <a:solidFill>
                <a:srgbClr val="000000"/>
              </a:solidFill>
              <a:effectLst/>
              <a:uLnTx/>
              <a:uFillTx/>
              <a:latin typeface="+mj-lt"/>
              <a:sym typeface="+mj-lt"/>
            </a:endParaRPr>
          </a:p>
        </p:txBody>
      </p:sp>
      <p:sp>
        <p:nvSpPr>
          <p:cNvPr id="67" name="Marcador de texto 2"/>
          <p:cNvSpPr>
            <a:spLocks noGrp="1"/>
          </p:cNvSpPr>
          <p:nvPr>
            <p:custDataLst>
              <p:tags r:id="rId23"/>
            </p:custDataLst>
          </p:nvPr>
        </p:nvSpPr>
        <p:spPr bwMode="auto">
          <a:xfrm>
            <a:off x="9478963" y="2944813"/>
            <a:ext cx="1455738"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2003024C-8E91-4B64-8856-0BAA4619E0ED}" type="datetime'Ot''ro''s'' ''g''a''s''''''to''''s ''$ 2''.441'''''''''''''">
              <a:rPr lang="es-UY" altLang="en-US" sz="1400" smtClean="0">
                <a:solidFill>
                  <a:srgbClr val="000000"/>
                </a:solidFill>
                <a:latin typeface="+mj-lt"/>
              </a:rPr>
              <a:pPr/>
              <a:t>Otros gastos $ 2.441</a:t>
            </a:fld>
            <a:endParaRPr kumimoji="0" lang="es-UY" sz="1400" b="0" i="0" strike="noStrike" kern="1200" cap="none" spc="0" normalizeH="0" baseline="0" noProof="0" dirty="0">
              <a:ln>
                <a:noFill/>
              </a:ln>
              <a:solidFill>
                <a:srgbClr val="000000"/>
              </a:solidFill>
              <a:effectLst/>
              <a:uLnTx/>
              <a:uFillTx/>
              <a:latin typeface="+mj-lt"/>
              <a:sym typeface="+mj-lt"/>
            </a:endParaRPr>
          </a:p>
        </p:txBody>
      </p:sp>
      <p:sp>
        <p:nvSpPr>
          <p:cNvPr id="52" name="Marcador de texto 2"/>
          <p:cNvSpPr>
            <a:spLocks noGrp="1"/>
          </p:cNvSpPr>
          <p:nvPr>
            <p:custDataLst>
              <p:tags r:id="rId24"/>
            </p:custDataLst>
          </p:nvPr>
        </p:nvSpPr>
        <p:spPr bwMode="auto">
          <a:xfrm>
            <a:off x="9478963" y="1674813"/>
            <a:ext cx="1947863"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6DF8787F-1FE2-4B2D-B91D-CF1B60EEA3BF}" type="datetime'''C''''rudo y der''i''''vad''o''s $'''''''' 49.8''''0''4'''">
              <a:rPr lang="es-ES" altLang="en-US" sz="1400" smtClean="0">
                <a:solidFill>
                  <a:srgbClr val="000000"/>
                </a:solidFill>
                <a:latin typeface="+mj-lt"/>
              </a:rPr>
              <a:pPr/>
              <a:t>Crudo y derivados $ 49.804</a:t>
            </a:fld>
            <a:endParaRPr kumimoji="0" lang="es-UY" sz="1400" b="0" i="0" strike="noStrike" kern="1200" cap="none" spc="0" normalizeH="0" baseline="0" noProof="0" dirty="0">
              <a:ln>
                <a:noFill/>
              </a:ln>
              <a:solidFill>
                <a:srgbClr val="000000"/>
              </a:solidFill>
              <a:effectLst/>
              <a:uLnTx/>
              <a:uFillTx/>
              <a:latin typeface="+mj-lt"/>
              <a:sym typeface="+mj-lt"/>
            </a:endParaRPr>
          </a:p>
        </p:txBody>
      </p:sp>
      <p:sp>
        <p:nvSpPr>
          <p:cNvPr id="54" name="Marcador de texto 2"/>
          <p:cNvSpPr>
            <a:spLocks noGrp="1"/>
          </p:cNvSpPr>
          <p:nvPr>
            <p:custDataLst>
              <p:tags r:id="rId25"/>
            </p:custDataLst>
          </p:nvPr>
        </p:nvSpPr>
        <p:spPr bwMode="auto">
          <a:xfrm>
            <a:off x="9478963" y="1928813"/>
            <a:ext cx="174625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0C63E2FC-775B-4265-9269-77171E0596C8}" type="datetime'B''''io''com''''bust''i''ble''''''s ''''''$ ''3.''7''''''''97'">
              <a:rPr lang="es-UY" altLang="en-US" sz="1400" smtClean="0">
                <a:solidFill>
                  <a:srgbClr val="000000"/>
                </a:solidFill>
                <a:latin typeface="+mj-lt"/>
              </a:rPr>
              <a:pPr/>
              <a:t>Biocombustibles $ 3.797</a:t>
            </a:fld>
            <a:endParaRPr kumimoji="0" lang="es-UY" sz="1400" b="0" i="0" strike="noStrike" kern="1200" cap="none" spc="0" normalizeH="0" baseline="0" noProof="0" dirty="0">
              <a:ln>
                <a:noFill/>
              </a:ln>
              <a:solidFill>
                <a:srgbClr val="000000"/>
              </a:solidFill>
              <a:effectLst/>
              <a:uLnTx/>
              <a:uFillTx/>
              <a:latin typeface="+mj-lt"/>
              <a:sym typeface="+mj-lt"/>
            </a:endParaRPr>
          </a:p>
        </p:txBody>
      </p:sp>
      <p:sp>
        <p:nvSpPr>
          <p:cNvPr id="53" name="Marcador de texto 2"/>
          <p:cNvSpPr>
            <a:spLocks noGrp="1"/>
          </p:cNvSpPr>
          <p:nvPr>
            <p:custDataLst>
              <p:tags r:id="rId26"/>
            </p:custDataLst>
          </p:nvPr>
        </p:nvSpPr>
        <p:spPr bwMode="auto">
          <a:xfrm>
            <a:off x="9478963" y="2182813"/>
            <a:ext cx="149225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79577E28-F1F3-4B97-B7AE-4F49C5D5EFCD}" type="datetime'E''''ner''''''''''''''''''gía ''y'' ''Ag''''ua ''$ 632'''''''">
              <a:rPr lang="es-UY" altLang="en-US" sz="1400" smtClean="0">
                <a:solidFill>
                  <a:srgbClr val="000000"/>
                </a:solidFill>
                <a:latin typeface="+mj-lt"/>
              </a:rPr>
              <a:pPr/>
              <a:t>Energía y Agua $ 632</a:t>
            </a:fld>
            <a:endParaRPr kumimoji="0" lang="es-UY" sz="1400" b="0" i="0" strike="noStrike" kern="1200" cap="none" spc="0" normalizeH="0" baseline="0" noProof="0" dirty="0">
              <a:ln>
                <a:noFill/>
              </a:ln>
              <a:solidFill>
                <a:srgbClr val="000000"/>
              </a:solidFill>
              <a:effectLst/>
              <a:uLnTx/>
              <a:uFillTx/>
              <a:latin typeface="+mj-lt"/>
              <a:sym typeface="+mj-lt"/>
            </a:endParaRPr>
          </a:p>
        </p:txBody>
      </p:sp>
      <p:sp>
        <p:nvSpPr>
          <p:cNvPr id="56" name="Marcador de texto 2"/>
          <p:cNvSpPr>
            <a:spLocks noGrp="1"/>
          </p:cNvSpPr>
          <p:nvPr>
            <p:custDataLst>
              <p:tags r:id="rId27"/>
            </p:custDataLst>
          </p:nvPr>
        </p:nvSpPr>
        <p:spPr bwMode="auto">
          <a:xfrm>
            <a:off x="9478963" y="2436813"/>
            <a:ext cx="3201988"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spcBef>
                <a:spcPct val="0"/>
              </a:spcBef>
              <a:spcAft>
                <a:spcPct val="0"/>
              </a:spcAft>
              <a:buNone/>
              <a:defRPr/>
            </a:pPr>
            <a:fld id="{D84A3896-E534-44E9-8476-A327BEE830F9}" type="datetime'Servicio''s ''''c''ontratados par''a o''pe''ración $ 1''.230'">
              <a:rPr lang="es-ES" altLang="en-US" sz="1400" smtClean="0">
                <a:solidFill>
                  <a:srgbClr val="000000"/>
                </a:solidFill>
                <a:latin typeface="+mj-lt"/>
              </a:rPr>
              <a:pPr/>
              <a:t>Servicios contratados para operación $ 1.230</a:t>
            </a:fld>
            <a:endParaRPr kumimoji="0" lang="es-UY" sz="1400" b="0" i="0" strike="noStrike" kern="1200" cap="none" spc="0" normalizeH="0" baseline="0" noProof="0" dirty="0">
              <a:ln>
                <a:noFill/>
              </a:ln>
              <a:solidFill>
                <a:srgbClr val="000000"/>
              </a:solidFill>
              <a:effectLst/>
              <a:uLnTx/>
              <a:uFillTx/>
              <a:latin typeface="+mj-lt"/>
              <a:sym typeface="+mj-lt"/>
            </a:endParaRPr>
          </a:p>
        </p:txBody>
      </p:sp>
      <p:cxnSp>
        <p:nvCxnSpPr>
          <p:cNvPr id="94" name="Conector recto 93"/>
          <p:cNvCxnSpPr>
            <a:cxnSpLocks/>
          </p:cNvCxnSpPr>
          <p:nvPr/>
        </p:nvCxnSpPr>
        <p:spPr>
          <a:xfrm flipV="1">
            <a:off x="3573463" y="1427326"/>
            <a:ext cx="3084512" cy="517362"/>
          </a:xfrm>
          <a:prstGeom prst="line">
            <a:avLst/>
          </a:prstGeom>
          <a:ln>
            <a:solidFill>
              <a:schemeClr val="tx1"/>
            </a:solidFill>
            <a:prstDash val="dash"/>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95" name="Conector recto 94"/>
          <p:cNvCxnSpPr>
            <a:cxnSpLocks/>
          </p:cNvCxnSpPr>
          <p:nvPr/>
        </p:nvCxnSpPr>
        <p:spPr>
          <a:xfrm flipV="1">
            <a:off x="3573463" y="4176960"/>
            <a:ext cx="3444552" cy="1352156"/>
          </a:xfrm>
          <a:prstGeom prst="line">
            <a:avLst/>
          </a:prstGeom>
          <a:ln>
            <a:solidFill>
              <a:schemeClr val="tx1"/>
            </a:solidFill>
            <a:prstDash val="dash"/>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01" name="CuadroTexto 100"/>
          <p:cNvSpPr txBox="1"/>
          <p:nvPr/>
        </p:nvSpPr>
        <p:spPr>
          <a:xfrm>
            <a:off x="7697581" y="1102102"/>
            <a:ext cx="5153082" cy="338554"/>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prstClr val="black"/>
                </a:solidFill>
                <a:effectLst/>
                <a:uLnTx/>
                <a:uFillTx/>
                <a:latin typeface="Calibri"/>
                <a:ea typeface="+mn-ea"/>
                <a:cs typeface="+mn-cs"/>
              </a:rPr>
              <a:t>Desglose de costos de producción y operativos </a:t>
            </a:r>
            <a:endParaRPr kumimoji="0" lang="es-UY" sz="1600" b="1" i="0" u="none" strike="noStrike" kern="1200" cap="none" spc="0" normalizeH="0" baseline="0" noProof="0" dirty="0">
              <a:ln>
                <a:noFill/>
              </a:ln>
              <a:solidFill>
                <a:srgbClr val="FF0000"/>
              </a:solidFill>
              <a:effectLst/>
              <a:uLnTx/>
              <a:uFillTx/>
              <a:latin typeface="Calibri"/>
              <a:ea typeface="+mn-ea"/>
              <a:cs typeface="+mn-cs"/>
            </a:endParaRPr>
          </a:p>
        </p:txBody>
      </p:sp>
      <p:sp>
        <p:nvSpPr>
          <p:cNvPr id="102" name="CuadroTexto 3"/>
          <p:cNvSpPr txBox="1"/>
          <p:nvPr/>
        </p:nvSpPr>
        <p:spPr>
          <a:xfrm>
            <a:off x="5777669" y="5074349"/>
            <a:ext cx="7217010" cy="830803"/>
          </a:xfrm>
          <a:prstGeom prst="rect">
            <a:avLst/>
          </a:prstGeom>
          <a:noFill/>
          <a:ln w="12700">
            <a:solidFill>
              <a:schemeClr val="accent1">
                <a:lumMod val="50000"/>
              </a:schemeClr>
            </a:solidFill>
          </a:ln>
        </p:spPr>
        <p:txBody>
          <a:bodyPr wrap="square" lIns="91247" tIns="45624" rIns="91247" bIns="45624" rtlCol="0">
            <a:spAutoFit/>
          </a:bodyPr>
          <a:lstStyle>
            <a:defPPr>
              <a:defRPr lang="es-UY"/>
            </a:defPPr>
            <a:lvl1pPr>
              <a:spcAft>
                <a:spcPts val="600"/>
              </a:spcAft>
              <a:defRPr sz="1600">
                <a:solidFill>
                  <a:schemeClr val="tx1">
                    <a:lumMod val="65000"/>
                    <a:lumOff val="35000"/>
                  </a:schemeClr>
                </a:solidFill>
                <a:latin typeface="+mj-lt"/>
              </a:defRPr>
            </a:lvl1pPr>
          </a:lstStyle>
          <a:p>
            <a:pPr marL="0" marR="0" lvl="0" indent="0" algn="l" defTabSz="756447" rtl="0" eaLnBrk="1" fontAlgn="auto" latinLnBrk="0" hangingPunct="1">
              <a:lnSpc>
                <a:spcPct val="100000"/>
              </a:lnSpc>
              <a:spcBef>
                <a:spcPts val="0"/>
              </a:spcBef>
              <a:spcAft>
                <a:spcPts val="600"/>
              </a:spcAft>
              <a:buClrTx/>
              <a:buSzTx/>
              <a:buFontTx/>
              <a:buNone/>
              <a:tabLst/>
              <a:defRPr/>
            </a:pPr>
            <a:r>
              <a:rPr kumimoji="0" lang="es-ES" sz="1600" b="0"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En los </a:t>
            </a:r>
            <a:r>
              <a:rPr kumimoji="0" lang="es-ES" sz="1600" b="1"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costos de producción </a:t>
            </a:r>
            <a:r>
              <a:rPr kumimoji="0" lang="es-ES" sz="1600" b="0"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de los bienes vendidos se destacan como principales componentes el costo de petróleo y los costos de biocombustibles. Ambos dependen de variables exógenas como el precio del crudo y la evolución del tipo de cambio.</a:t>
            </a:r>
          </a:p>
        </p:txBody>
      </p:sp>
      <p:sp>
        <p:nvSpPr>
          <p:cNvPr id="109" name="CuadroTexto 2"/>
          <p:cNvSpPr txBox="1"/>
          <p:nvPr/>
        </p:nvSpPr>
        <p:spPr>
          <a:xfrm>
            <a:off x="681311" y="1192213"/>
            <a:ext cx="13429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+1.764</a:t>
            </a:r>
          </a:p>
        </p:txBody>
      </p:sp>
      <p:sp>
        <p:nvSpPr>
          <p:cNvPr id="110" name="CuadroTexto 2"/>
          <p:cNvSpPr txBox="1"/>
          <p:nvPr/>
        </p:nvSpPr>
        <p:spPr>
          <a:xfrm>
            <a:off x="3876157" y="1192213"/>
            <a:ext cx="1342925" cy="36988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+86</a:t>
            </a:r>
          </a:p>
        </p:txBody>
      </p:sp>
      <p:sp>
        <p:nvSpPr>
          <p:cNvPr id="3" name="Marcador de número de diapositiva 2">
            <a:extLst>
              <a:ext uri="{FF2B5EF4-FFF2-40B4-BE49-F238E27FC236}">
                <a16:creationId xmlns:a16="http://schemas.microsoft.com/office/drawing/2014/main" id="{0907E2FC-E155-4F18-B78C-FB8D4018FCFD}"/>
              </a:ext>
            </a:extLst>
          </p:cNvPr>
          <p:cNvSpPr>
            <a:spLocks noGrp="1"/>
          </p:cNvSpPr>
          <p:nvPr>
            <p:ph type="sldNum" sz="quarter" idx="12"/>
          </p:nvPr>
        </p:nvSpPr>
        <p:spPr/>
        <p:txBody>
          <a:bodyPr/>
          <a:lstStyle/>
          <a:p>
            <a:fld id="{75D57B79-4061-44BD-B534-85CA2EB6D39E}" type="slidenum">
              <a:rPr lang="es-UY" smtClean="0"/>
              <a:t>12</a:t>
            </a:fld>
            <a:endParaRPr lang="es-UY"/>
          </a:p>
        </p:txBody>
      </p:sp>
      <p:sp>
        <p:nvSpPr>
          <p:cNvPr id="45" name="CuadroTexto 44">
            <a:extLst>
              <a:ext uri="{FF2B5EF4-FFF2-40B4-BE49-F238E27FC236}">
                <a16:creationId xmlns:a16="http://schemas.microsoft.com/office/drawing/2014/main" id="{DA50E0E0-4931-4C3D-994A-6351079E4140}"/>
              </a:ext>
            </a:extLst>
          </p:cNvPr>
          <p:cNvSpPr txBox="1"/>
          <p:nvPr/>
        </p:nvSpPr>
        <p:spPr>
          <a:xfrm>
            <a:off x="177254" y="288528"/>
            <a:ext cx="12389395" cy="646331"/>
          </a:xfrm>
          <a:prstGeom prst="rect">
            <a:avLst/>
          </a:prstGeom>
          <a:noFill/>
        </p:spPr>
        <p:txBody>
          <a:bodyPr wrap="square" rtlCol="0">
            <a:spAutoFit/>
          </a:bodyPr>
          <a:lstStyle/>
          <a:p>
            <a:r>
              <a:rPr lang="es-UY" sz="3600" dirty="0">
                <a:solidFill>
                  <a:schemeClr val="accent1">
                    <a:lumMod val="75000"/>
                  </a:schemeClr>
                </a:solidFill>
              </a:rPr>
              <a:t>RESULTADO OPERATIVO ANCAP</a:t>
            </a:r>
          </a:p>
        </p:txBody>
      </p:sp>
      <p:sp>
        <p:nvSpPr>
          <p:cNvPr id="2" name="CuadroTexto 1">
            <a:extLst>
              <a:ext uri="{FF2B5EF4-FFF2-40B4-BE49-F238E27FC236}">
                <a16:creationId xmlns:a16="http://schemas.microsoft.com/office/drawing/2014/main" id="{9602FE50-8863-21D2-F3BC-3162570675A1}"/>
              </a:ext>
            </a:extLst>
          </p:cNvPr>
          <p:cNvSpPr txBox="1"/>
          <p:nvPr/>
        </p:nvSpPr>
        <p:spPr>
          <a:xfrm>
            <a:off x="12737" y="6588829"/>
            <a:ext cx="10958475" cy="492249"/>
          </a:xfrm>
          <a:prstGeom prst="rect">
            <a:avLst/>
          </a:prstGeom>
          <a:noFill/>
        </p:spPr>
        <p:txBody>
          <a:bodyPr wrap="square" lIns="91247" tIns="45624" rIns="91247" bIns="45624"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Cifras expresadas en millones. Los pesos fueron convertidos a tipo de cambio de cierre = $UYU </a:t>
            </a:r>
            <a:r>
              <a:rPr lang="es-ES" sz="1300" dirty="0">
                <a:solidFill>
                  <a:prstClr val="black">
                    <a:lumMod val="50000"/>
                    <a:lumOff val="50000"/>
                  </a:prstClr>
                </a:solidFill>
                <a:latin typeface="Calibri Light (Títulos)"/>
              </a:rPr>
              <a:t>38,556</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/USD. </a:t>
            </a:r>
            <a:r>
              <a:rPr kumimoji="0" lang="es-UY" sz="1300" b="0" i="0" u="none" strike="noStrike" kern="1200" cap="none" spc="0" normalizeH="0" baseline="0" noProof="0" dirty="0">
                <a:ln>
                  <a:noFill/>
                </a:ln>
                <a:solidFill>
                  <a:schemeClr val="bg1">
                    <a:lumMod val="50000"/>
                  </a:schemeClr>
                </a:solidFill>
                <a:effectLst/>
                <a:uLnTx/>
                <a:uFillTx/>
                <a:latin typeface="Calibri Light" panose="020F0302020204030204" pitchFamily="34" charset="0"/>
                <a:ea typeface="+mn-ea"/>
                <a:cs typeface="Calibri Light" panose="020F0302020204030204" pitchFamily="34" charset="0"/>
              </a:rPr>
              <a:t>**Saldos de setiembre 2023 preliminares a la fecha.</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  </a:t>
            </a:r>
          </a:p>
          <a:p>
            <a:pPr marL="0" marR="0" lvl="0" indent="0" algn="l" defTabSz="756447" rtl="0" eaLnBrk="1" fontAlgn="auto" latinLnBrk="0" hangingPunct="1">
              <a:lnSpc>
                <a:spcPct val="100000"/>
              </a:lnSpc>
              <a:spcBef>
                <a:spcPts val="0"/>
              </a:spcBef>
              <a:spcAft>
                <a:spcPts val="0"/>
              </a:spcAft>
              <a:buClrTx/>
              <a:buSzTx/>
              <a:buFontTx/>
              <a:buNone/>
              <a:tabLst/>
              <a:defRPr/>
            </a:pPr>
            <a:endPar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endParaRPr>
          </a:p>
        </p:txBody>
      </p:sp>
      <p:sp>
        <p:nvSpPr>
          <p:cNvPr id="49" name="Marcador de pie de página 6">
            <a:extLst>
              <a:ext uri="{FF2B5EF4-FFF2-40B4-BE49-F238E27FC236}">
                <a16:creationId xmlns:a16="http://schemas.microsoft.com/office/drawing/2014/main" id="{6A5CB4FA-9F2C-403F-AF48-FBC9E8FBFB47}"/>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2772021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3">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3108960263"/>
              </p:ext>
            </p:ext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34" imgW="493" imgH="493" progId="TCLayout.ActiveDocument.1">
                  <p:embed/>
                </p:oleObj>
              </mc:Choice>
              <mc:Fallback>
                <p:oleObj name="Diapositiva de think-cell" r:id="rId34" imgW="493" imgH="493" progId="TCLayout.ActiveDocument.1">
                  <p:embed/>
                  <p:pic>
                    <p:nvPicPr>
                      <p:cNvPr id="5" name="Objeto 4" hidden="1"/>
                      <p:cNvPicPr/>
                      <p:nvPr/>
                    </p:nvPicPr>
                    <p:blipFill>
                      <a:blip r:embed="rId35"/>
                      <a:stretch>
                        <a:fillRect/>
                      </a:stretch>
                    </p:blipFill>
                    <p:spPr>
                      <a:xfrm>
                        <a:off x="1941" y="1786"/>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14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graphicFrame>
        <p:nvGraphicFramePr>
          <p:cNvPr id="61" name="Chart 3">
            <a:extLst>
              <a:ext uri="{FF2B5EF4-FFF2-40B4-BE49-F238E27FC236}">
                <a16:creationId xmlns:a16="http://schemas.microsoft.com/office/drawing/2014/main" id="{E98D9585-54D4-40FD-AF66-7B40F7C35F24}"/>
              </a:ext>
            </a:extLst>
          </p:cNvPr>
          <p:cNvGraphicFramePr/>
          <p:nvPr>
            <p:custDataLst>
              <p:tags r:id="rId3"/>
            </p:custDataLst>
            <p:extLst>
              <p:ext uri="{D42A27DB-BD31-4B8C-83A1-F6EECF244321}">
                <p14:modId xmlns:p14="http://schemas.microsoft.com/office/powerpoint/2010/main" val="4147370097"/>
              </p:ext>
            </p:extLst>
          </p:nvPr>
        </p:nvGraphicFramePr>
        <p:xfrm>
          <a:off x="6997700" y="1243013"/>
          <a:ext cx="3276600" cy="3276600"/>
        </p:xfrm>
        <a:graphic>
          <a:graphicData uri="http://schemas.openxmlformats.org/drawingml/2006/chart">
            <c:chart xmlns:c="http://schemas.openxmlformats.org/drawingml/2006/chart" xmlns:r="http://schemas.openxmlformats.org/officeDocument/2006/relationships" r:id="rId36"/>
          </a:graphicData>
        </a:graphic>
      </p:graphicFrame>
      <p:sp>
        <p:nvSpPr>
          <p:cNvPr id="40" name="Marcador de texto 2"/>
          <p:cNvSpPr>
            <a:spLocks noGrp="1"/>
          </p:cNvSpPr>
          <p:nvPr>
            <p:custDataLst>
              <p:tags r:id="rId4"/>
            </p:custDataLst>
          </p:nvPr>
        </p:nvSpPr>
        <p:spPr bwMode="gray">
          <a:xfrm>
            <a:off x="7802563" y="2311400"/>
            <a:ext cx="322263" cy="192088"/>
          </a:xfrm>
          <a:prstGeom prst="rect">
            <a:avLst/>
          </a:prstGeom>
          <a:solidFill>
            <a:srgbClr val="8A1D0D"/>
          </a:solidFill>
          <a:ln>
            <a:noFill/>
          </a:ln>
        </p:spPr>
        <p:txBody>
          <a:bodyPr vert="horz" wrap="none" lIns="25400" tIns="0" rIns="2540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904D778E-4649-45E9-86BE-08977E37FD67}" type="datetime'''''''''''''''''-2''%'''''''''''''''''''''''''''''''''''">
              <a:rPr lang="es-UY" altLang="en-US" sz="1400" smtClean="0">
                <a:solidFill>
                  <a:srgbClr val="FFFFFF"/>
                </a:solidFill>
                <a:effectLst/>
              </a:rPr>
              <a:pPr/>
              <a:t>-2%</a:t>
            </a:fld>
            <a:endParaRPr kumimoji="0" lang="es-UY" sz="1400" b="0" i="0" strike="noStrike" kern="1200" cap="none" spc="0" normalizeH="0" baseline="0" noProof="0" dirty="0">
              <a:ln>
                <a:noFill/>
              </a:ln>
              <a:solidFill>
                <a:srgbClr val="FFFFFF"/>
              </a:solidFill>
              <a:effectLst/>
              <a:uLnTx/>
              <a:uFillTx/>
              <a:ea typeface="+mn-ea"/>
              <a:cs typeface="+mn-cs"/>
              <a:sym typeface="+mn-lt"/>
            </a:endParaRPr>
          </a:p>
        </p:txBody>
      </p:sp>
      <p:sp>
        <p:nvSpPr>
          <p:cNvPr id="39" name="Marcador de texto 2"/>
          <p:cNvSpPr>
            <a:spLocks noGrp="1"/>
          </p:cNvSpPr>
          <p:nvPr>
            <p:custDataLst>
              <p:tags r:id="rId5"/>
            </p:custDataLst>
          </p:nvPr>
        </p:nvSpPr>
        <p:spPr bwMode="gray">
          <a:xfrm>
            <a:off x="7505700" y="2225675"/>
            <a:ext cx="322263" cy="192088"/>
          </a:xfrm>
          <a:prstGeom prst="rect">
            <a:avLst/>
          </a:prstGeom>
          <a:solidFill>
            <a:srgbClr val="D79768"/>
          </a:solidFill>
          <a:ln>
            <a:noFill/>
          </a:ln>
        </p:spPr>
        <p:txBody>
          <a:bodyPr vert="horz" wrap="none" lIns="25400" tIns="0" rIns="2540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68A13CBE-671E-4115-B4A0-1C658A6FD1A0}" type="datetime'''-''''''''''''1''''''''''''''''''''''''''''''''''''''''%'''">
              <a:rPr lang="es-UY" altLang="en-US" sz="1400" smtClean="0">
                <a:solidFill>
                  <a:srgbClr val="000000"/>
                </a:solidFill>
                <a:effectLst/>
              </a:rPr>
              <a:pPr/>
              <a:t>-1%</a:t>
            </a:fld>
            <a:endParaRPr kumimoji="0" lang="es-UY" sz="1400" b="0" i="0" strike="noStrike" kern="1200" cap="none" spc="0" normalizeH="0" baseline="0" noProof="0" dirty="0">
              <a:ln>
                <a:noFill/>
              </a:ln>
              <a:solidFill>
                <a:srgbClr val="000000"/>
              </a:solidFill>
              <a:effectLst/>
              <a:uLnTx/>
              <a:uFillTx/>
              <a:ea typeface="+mn-ea"/>
              <a:cs typeface="+mn-cs"/>
              <a:sym typeface="+mn-lt"/>
            </a:endParaRPr>
          </a:p>
        </p:txBody>
      </p:sp>
      <p:sp>
        <p:nvSpPr>
          <p:cNvPr id="51" name="Marcador de texto 2">
            <a:extLst>
              <a:ext uri="{FF2B5EF4-FFF2-40B4-BE49-F238E27FC236}">
                <a16:creationId xmlns:a16="http://schemas.microsoft.com/office/drawing/2014/main" id="{3E4C1081-A239-41BC-B6E9-E46DD3AF6348}"/>
              </a:ext>
            </a:extLst>
          </p:cNvPr>
          <p:cNvSpPr>
            <a:spLocks noGrp="1"/>
          </p:cNvSpPr>
          <p:nvPr>
            <p:custDataLst>
              <p:tags r:id="rId6"/>
            </p:custDataLst>
          </p:nvPr>
        </p:nvSpPr>
        <p:spPr bwMode="gray">
          <a:xfrm>
            <a:off x="7700963" y="1974850"/>
            <a:ext cx="322263" cy="192088"/>
          </a:xfrm>
          <a:prstGeom prst="rect">
            <a:avLst/>
          </a:prstGeom>
          <a:solidFill>
            <a:srgbClr val="FBB5C8"/>
          </a:solidFill>
          <a:ln>
            <a:noFill/>
          </a:ln>
          <a:effectLst/>
        </p:spPr>
        <p:txBody>
          <a:bodyPr vert="horz" wrap="none" lIns="25400" tIns="0" rIns="2540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23CEE97F-6890-4D5E-A370-EDD5D430BC3A}" type="datetime'''''''-''''''''''''''''''''''''''4%'''''''''''">
              <a:rPr lang="es-UY" altLang="en-US" sz="1400" smtClean="0">
                <a:solidFill>
                  <a:srgbClr val="000000"/>
                </a:solidFill>
                <a:effectLst/>
              </a:rPr>
              <a:pPr/>
              <a:t>-4%</a:t>
            </a:fld>
            <a:endParaRPr kumimoji="0" lang="es-UY" sz="1400" b="0" i="0" strike="noStrike" kern="1200" cap="none" spc="0" normalizeH="0" baseline="0" noProof="0" dirty="0">
              <a:ln>
                <a:noFill/>
              </a:ln>
              <a:solidFill>
                <a:srgbClr val="000000"/>
              </a:solidFill>
              <a:effectLst/>
              <a:uLnTx/>
              <a:uFillTx/>
              <a:ea typeface="+mn-ea"/>
              <a:cs typeface="+mn-cs"/>
              <a:sym typeface="+mn-lt"/>
            </a:endParaRPr>
          </a:p>
        </p:txBody>
      </p:sp>
      <p:sp>
        <p:nvSpPr>
          <p:cNvPr id="44" name="Marcador de texto 2">
            <a:extLst>
              <a:ext uri="{FF2B5EF4-FFF2-40B4-BE49-F238E27FC236}">
                <a16:creationId xmlns:a16="http://schemas.microsoft.com/office/drawing/2014/main" id="{78E10BBF-B243-4DA8-92B8-5DA6E72B5E53}"/>
              </a:ext>
            </a:extLst>
          </p:cNvPr>
          <p:cNvSpPr>
            <a:spLocks noGrp="1"/>
          </p:cNvSpPr>
          <p:nvPr>
            <p:custDataLst>
              <p:tags r:id="rId7"/>
            </p:custDataLst>
          </p:nvPr>
        </p:nvSpPr>
        <p:spPr bwMode="gray">
          <a:xfrm>
            <a:off x="7997825" y="1933575"/>
            <a:ext cx="322263" cy="192088"/>
          </a:xfrm>
          <a:prstGeom prst="rect">
            <a:avLst/>
          </a:prstGeom>
          <a:solidFill>
            <a:srgbClr val="EB3E25"/>
          </a:solidFill>
          <a:ln>
            <a:noFill/>
          </a:ln>
          <a:effectLst/>
        </p:spPr>
        <p:txBody>
          <a:bodyPr vert="horz" wrap="none" lIns="25400" tIns="0" rIns="2540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227E15C4-07CB-461C-8035-B3467C2FFE80}" type="datetime'''''''''''''-''''''''''''4''''''''''''%'''''''''''''''''''''">
              <a:rPr lang="es-UY" altLang="en-US" sz="1400" smtClean="0">
                <a:solidFill>
                  <a:srgbClr val="FFFFFF"/>
                </a:solidFill>
                <a:effectLst/>
              </a:rPr>
              <a:pPr/>
              <a:t>-4%</a:t>
            </a:fld>
            <a:endParaRPr lang="es-UY" sz="1400" dirty="0">
              <a:solidFill>
                <a:srgbClr val="FFFFFF"/>
              </a:solidFill>
              <a:sym typeface="+mn-lt"/>
            </a:endParaRPr>
          </a:p>
        </p:txBody>
      </p:sp>
      <p:sp>
        <p:nvSpPr>
          <p:cNvPr id="101" name="CuadroTexto 100"/>
          <p:cNvSpPr txBox="1"/>
          <p:nvPr/>
        </p:nvSpPr>
        <p:spPr>
          <a:xfrm>
            <a:off x="179791" y="880016"/>
            <a:ext cx="7535460" cy="338554"/>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prstClr val="black"/>
                </a:solidFill>
                <a:effectLst/>
                <a:uLnTx/>
                <a:uFillTx/>
                <a:latin typeface="Calibri"/>
                <a:ea typeface="+mn-ea"/>
                <a:cs typeface="+mn-cs"/>
              </a:rPr>
              <a:t> Desglose de costos de producción y operativos (pesos constantes)</a:t>
            </a:r>
            <a:endParaRPr kumimoji="0" lang="es-UY" sz="1600" b="1" i="0" u="none" strike="noStrike" kern="1200" cap="none" spc="0" normalizeH="0" baseline="0" noProof="0" dirty="0">
              <a:ln>
                <a:noFill/>
              </a:ln>
              <a:solidFill>
                <a:srgbClr val="FF0000"/>
              </a:solidFill>
              <a:effectLst/>
              <a:uLnTx/>
              <a:uFillTx/>
              <a:latin typeface="Calibri"/>
              <a:ea typeface="+mn-ea"/>
              <a:cs typeface="+mn-cs"/>
            </a:endParaRPr>
          </a:p>
        </p:txBody>
      </p:sp>
      <p:sp>
        <p:nvSpPr>
          <p:cNvPr id="3" name="Marcador de número de diapositiva 2">
            <a:extLst>
              <a:ext uri="{FF2B5EF4-FFF2-40B4-BE49-F238E27FC236}">
                <a16:creationId xmlns:a16="http://schemas.microsoft.com/office/drawing/2014/main" id="{0907E2FC-E155-4F18-B78C-FB8D4018FCFD}"/>
              </a:ext>
            </a:extLst>
          </p:cNvPr>
          <p:cNvSpPr>
            <a:spLocks noGrp="1"/>
          </p:cNvSpPr>
          <p:nvPr>
            <p:ph type="sldNum" sz="quarter" idx="12"/>
          </p:nvPr>
        </p:nvSpPr>
        <p:spPr/>
        <p:txBody>
          <a:bodyPr/>
          <a:lstStyle/>
          <a:p>
            <a:fld id="{75D57B79-4061-44BD-B534-85CA2EB6D39E}" type="slidenum">
              <a:rPr lang="es-UY" smtClean="0"/>
              <a:t>13</a:t>
            </a:fld>
            <a:endParaRPr lang="es-UY"/>
          </a:p>
        </p:txBody>
      </p:sp>
      <p:sp>
        <p:nvSpPr>
          <p:cNvPr id="45" name="CuadroTexto 44">
            <a:extLst>
              <a:ext uri="{FF2B5EF4-FFF2-40B4-BE49-F238E27FC236}">
                <a16:creationId xmlns:a16="http://schemas.microsoft.com/office/drawing/2014/main" id="{DA50E0E0-4931-4C3D-994A-6351079E4140}"/>
              </a:ext>
            </a:extLst>
          </p:cNvPr>
          <p:cNvSpPr txBox="1"/>
          <p:nvPr/>
        </p:nvSpPr>
        <p:spPr>
          <a:xfrm>
            <a:off x="179402" y="286899"/>
            <a:ext cx="12389395" cy="646331"/>
          </a:xfrm>
          <a:prstGeom prst="rect">
            <a:avLst/>
          </a:prstGeom>
          <a:noFill/>
        </p:spPr>
        <p:txBody>
          <a:bodyPr wrap="square" rtlCol="0">
            <a:spAutoFit/>
          </a:bodyPr>
          <a:lstStyle/>
          <a:p>
            <a:r>
              <a:rPr lang="es-UY" sz="3600" dirty="0">
                <a:solidFill>
                  <a:schemeClr val="accent1">
                    <a:lumMod val="75000"/>
                  </a:schemeClr>
                </a:solidFill>
              </a:rPr>
              <a:t>EVOLUCIÓN COSTOS DE PRODUCCIÓN Y BIENES VENDIDOS</a:t>
            </a:r>
          </a:p>
        </p:txBody>
      </p:sp>
      <p:sp>
        <p:nvSpPr>
          <p:cNvPr id="48" name="CuadroTexto 47">
            <a:extLst>
              <a:ext uri="{FF2B5EF4-FFF2-40B4-BE49-F238E27FC236}">
                <a16:creationId xmlns:a16="http://schemas.microsoft.com/office/drawing/2014/main" id="{50B68603-65F4-48FD-AA9C-B30AF7DCE22F}"/>
              </a:ext>
            </a:extLst>
          </p:cNvPr>
          <p:cNvSpPr txBox="1"/>
          <p:nvPr/>
        </p:nvSpPr>
        <p:spPr>
          <a:xfrm>
            <a:off x="7018015" y="1174110"/>
            <a:ext cx="1656408" cy="338554"/>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lang="es-ES" sz="1600" b="1" dirty="0">
                <a:solidFill>
                  <a:prstClr val="black"/>
                </a:solidFill>
                <a:latin typeface="Calibri"/>
              </a:rPr>
              <a:t>Setiembre 2023</a:t>
            </a:r>
            <a:endParaRPr kumimoji="0" lang="es-UY" sz="1600" b="1" i="0" u="none" strike="noStrike" kern="1200" cap="none" spc="0" normalizeH="0" baseline="0" noProof="0" dirty="0">
              <a:ln>
                <a:noFill/>
              </a:ln>
              <a:solidFill>
                <a:srgbClr val="FF0000"/>
              </a:solidFill>
              <a:effectLst/>
              <a:uLnTx/>
              <a:uFillTx/>
              <a:latin typeface="Calibri"/>
              <a:ea typeface="+mn-ea"/>
              <a:cs typeface="+mn-cs"/>
            </a:endParaRPr>
          </a:p>
        </p:txBody>
      </p:sp>
      <p:graphicFrame>
        <p:nvGraphicFramePr>
          <p:cNvPr id="59" name="Chart 3">
            <a:extLst>
              <a:ext uri="{FF2B5EF4-FFF2-40B4-BE49-F238E27FC236}">
                <a16:creationId xmlns:a16="http://schemas.microsoft.com/office/drawing/2014/main" id="{572854C7-4FC6-4547-A89E-8E52557C29EF}"/>
              </a:ext>
            </a:extLst>
          </p:cNvPr>
          <p:cNvGraphicFramePr/>
          <p:nvPr>
            <p:custDataLst>
              <p:tags r:id="rId8"/>
            </p:custDataLst>
            <p:extLst>
              <p:ext uri="{D42A27DB-BD31-4B8C-83A1-F6EECF244321}">
                <p14:modId xmlns:p14="http://schemas.microsoft.com/office/powerpoint/2010/main" val="2848847918"/>
              </p:ext>
            </p:extLst>
          </p:nvPr>
        </p:nvGraphicFramePr>
        <p:xfrm>
          <a:off x="255588" y="1265238"/>
          <a:ext cx="3230562" cy="3230562"/>
        </p:xfrm>
        <a:graphic>
          <a:graphicData uri="http://schemas.openxmlformats.org/drawingml/2006/chart">
            <c:chart xmlns:c="http://schemas.openxmlformats.org/drawingml/2006/chart" xmlns:r="http://schemas.openxmlformats.org/officeDocument/2006/relationships" r:id="rId37"/>
          </a:graphicData>
        </a:graphic>
      </p:graphicFrame>
      <p:sp>
        <p:nvSpPr>
          <p:cNvPr id="58" name="Marcador de texto 2">
            <a:extLst>
              <a:ext uri="{FF2B5EF4-FFF2-40B4-BE49-F238E27FC236}">
                <a16:creationId xmlns:a16="http://schemas.microsoft.com/office/drawing/2014/main" id="{51306A6B-BFDD-43B8-BCB7-BEC16052793D}"/>
              </a:ext>
            </a:extLst>
          </p:cNvPr>
          <p:cNvSpPr>
            <a:spLocks noGrp="1"/>
          </p:cNvSpPr>
          <p:nvPr>
            <p:custDataLst>
              <p:tags r:id="rId9"/>
            </p:custDataLst>
          </p:nvPr>
        </p:nvSpPr>
        <p:spPr bwMode="gray">
          <a:xfrm>
            <a:off x="711200" y="2317750"/>
            <a:ext cx="322263" cy="192088"/>
          </a:xfrm>
          <a:prstGeom prst="rect">
            <a:avLst/>
          </a:prstGeom>
          <a:solidFill>
            <a:srgbClr val="D79768"/>
          </a:solidFill>
          <a:ln>
            <a:noFill/>
          </a:ln>
        </p:spPr>
        <p:txBody>
          <a:bodyPr vert="horz" wrap="none" lIns="25400" tIns="0" rIns="2540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C40E244A-557F-4D58-B985-90CF04E2CB58}" type="datetime'''''''''''''-''''''''''''1%'''">
              <a:rPr lang="es-UY" altLang="en-US" sz="1400" smtClean="0">
                <a:solidFill>
                  <a:srgbClr val="000000"/>
                </a:solidFill>
                <a:effectLst/>
              </a:rPr>
              <a:pPr/>
              <a:t>-1%</a:t>
            </a:fld>
            <a:endParaRPr kumimoji="0" lang="es-UY" sz="1400" b="0" i="0" strike="noStrike" kern="1200" cap="none" spc="0" normalizeH="0" baseline="0" noProof="0" dirty="0">
              <a:ln>
                <a:noFill/>
              </a:ln>
              <a:solidFill>
                <a:srgbClr val="000000"/>
              </a:solidFill>
              <a:effectLst/>
              <a:uLnTx/>
              <a:uFillTx/>
              <a:ea typeface="+mn-ea"/>
              <a:cs typeface="+mn-cs"/>
              <a:sym typeface="+mn-lt"/>
            </a:endParaRPr>
          </a:p>
        </p:txBody>
      </p:sp>
      <p:sp>
        <p:nvSpPr>
          <p:cNvPr id="57" name="Marcador de texto 2">
            <a:extLst>
              <a:ext uri="{FF2B5EF4-FFF2-40B4-BE49-F238E27FC236}">
                <a16:creationId xmlns:a16="http://schemas.microsoft.com/office/drawing/2014/main" id="{65F38F35-ACFF-44AB-A110-3E3E45FEC830}"/>
              </a:ext>
            </a:extLst>
          </p:cNvPr>
          <p:cNvSpPr>
            <a:spLocks noGrp="1"/>
          </p:cNvSpPr>
          <p:nvPr>
            <p:custDataLst>
              <p:tags r:id="rId10"/>
            </p:custDataLst>
          </p:nvPr>
        </p:nvSpPr>
        <p:spPr bwMode="gray">
          <a:xfrm>
            <a:off x="1195388" y="1979613"/>
            <a:ext cx="322263" cy="192088"/>
          </a:xfrm>
          <a:prstGeom prst="rect">
            <a:avLst/>
          </a:prstGeom>
          <a:solidFill>
            <a:srgbClr val="EB3E25"/>
          </a:solidFill>
          <a:ln>
            <a:noFill/>
          </a:ln>
          <a:effectLst/>
        </p:spPr>
        <p:txBody>
          <a:bodyPr vert="horz" wrap="none" lIns="25400" tIns="0" rIns="2540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F2452359-4625-4021-917E-D72312B4B8B5}" type="datetime'''-4''''''''''''''''''''''''''%'''''''''''''''''''''''''''''">
              <a:rPr lang="es-UY" altLang="en-US" sz="1400" smtClean="0">
                <a:solidFill>
                  <a:srgbClr val="FFFFFF"/>
                </a:solidFill>
                <a:effectLst/>
                <a:sym typeface="+mn-lt"/>
              </a:rPr>
              <a:pPr marL="0" indent="0" algn="ctr">
                <a:spcBef>
                  <a:spcPct val="0"/>
                </a:spcBef>
                <a:spcAft>
                  <a:spcPct val="0"/>
                </a:spcAft>
                <a:buNone/>
              </a:pPr>
              <a:t>-4%</a:t>
            </a:fld>
            <a:endParaRPr lang="es-UY" sz="1400" dirty="0">
              <a:solidFill>
                <a:srgbClr val="FFFFFF"/>
              </a:solidFill>
              <a:sym typeface="+mn-lt"/>
            </a:endParaRPr>
          </a:p>
        </p:txBody>
      </p:sp>
      <p:sp>
        <p:nvSpPr>
          <p:cNvPr id="62" name="Marcador de texto 2">
            <a:extLst>
              <a:ext uri="{FF2B5EF4-FFF2-40B4-BE49-F238E27FC236}">
                <a16:creationId xmlns:a16="http://schemas.microsoft.com/office/drawing/2014/main" id="{EB46DAC5-E292-447A-882C-6173D4E95509}"/>
              </a:ext>
            </a:extLst>
          </p:cNvPr>
          <p:cNvSpPr>
            <a:spLocks noGrp="1"/>
          </p:cNvSpPr>
          <p:nvPr>
            <p:custDataLst>
              <p:tags r:id="rId11"/>
            </p:custDataLst>
          </p:nvPr>
        </p:nvSpPr>
        <p:spPr bwMode="gray">
          <a:xfrm>
            <a:off x="1008063" y="2357438"/>
            <a:ext cx="322263" cy="192088"/>
          </a:xfrm>
          <a:prstGeom prst="rect">
            <a:avLst/>
          </a:prstGeom>
          <a:solidFill>
            <a:srgbClr val="8A1D0D"/>
          </a:solidFill>
          <a:ln>
            <a:noFill/>
          </a:ln>
        </p:spPr>
        <p:txBody>
          <a:bodyPr vert="horz" wrap="none" lIns="25400" tIns="0" rIns="2540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93B87C4A-EC0A-4972-8ED4-AAFAF181EC91}" type="datetime'''-''''''''2''''''''''''''''''''''''''''''''''''''''%'''''''">
              <a:rPr lang="es-UY" altLang="en-US" sz="1400" smtClean="0">
                <a:solidFill>
                  <a:srgbClr val="FFFFFF"/>
                </a:solidFill>
                <a:effectLst/>
              </a:rPr>
              <a:pPr/>
              <a:t>-2%</a:t>
            </a:fld>
            <a:endParaRPr kumimoji="0" lang="es-UY" sz="1400" b="0" i="0" strike="noStrike" kern="1200" cap="none" spc="0" normalizeH="0" baseline="0" noProof="0" dirty="0">
              <a:ln>
                <a:noFill/>
              </a:ln>
              <a:solidFill>
                <a:srgbClr val="FFFFFF"/>
              </a:solidFill>
              <a:effectLst/>
              <a:uLnTx/>
              <a:uFillTx/>
              <a:ea typeface="+mn-ea"/>
              <a:cs typeface="+mn-cs"/>
              <a:sym typeface="+mn-lt"/>
            </a:endParaRPr>
          </a:p>
        </p:txBody>
      </p:sp>
      <p:sp>
        <p:nvSpPr>
          <p:cNvPr id="46" name="Marcador de texto 2">
            <a:extLst>
              <a:ext uri="{FF2B5EF4-FFF2-40B4-BE49-F238E27FC236}">
                <a16:creationId xmlns:a16="http://schemas.microsoft.com/office/drawing/2014/main" id="{4A46D879-ABE4-41BF-9DA1-60597A096261}"/>
              </a:ext>
            </a:extLst>
          </p:cNvPr>
          <p:cNvSpPr>
            <a:spLocks noGrp="1"/>
          </p:cNvSpPr>
          <p:nvPr>
            <p:custDataLst>
              <p:tags r:id="rId12"/>
            </p:custDataLst>
          </p:nvPr>
        </p:nvSpPr>
        <p:spPr bwMode="gray">
          <a:xfrm>
            <a:off x="898525" y="2039938"/>
            <a:ext cx="322263" cy="192088"/>
          </a:xfrm>
          <a:prstGeom prst="rect">
            <a:avLst/>
          </a:prstGeom>
          <a:solidFill>
            <a:srgbClr val="FBB5C8"/>
          </a:solidFill>
          <a:ln>
            <a:noFill/>
          </a:ln>
          <a:effectLst/>
        </p:spPr>
        <p:txBody>
          <a:bodyPr vert="horz" wrap="none" lIns="25400" tIns="0" rIns="2540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A9DB86E2-87BC-40D4-8F46-79CAAF82DDCC}" type="datetime'''''''''''''''''-''''4''''''''''''''''''''%'''''''''''''''''''">
              <a:rPr lang="es-UY" altLang="en-US" sz="1400" smtClean="0">
                <a:solidFill>
                  <a:srgbClr val="000000"/>
                </a:solidFill>
                <a:effectLst/>
              </a:rPr>
              <a:pPr/>
              <a:t>-4%</a:t>
            </a:fld>
            <a:endParaRPr lang="es-UY" sz="1400" dirty="0">
              <a:solidFill>
                <a:srgbClr val="000000"/>
              </a:solidFill>
              <a:sym typeface="+mn-lt"/>
            </a:endParaRPr>
          </a:p>
        </p:txBody>
      </p:sp>
      <p:graphicFrame>
        <p:nvGraphicFramePr>
          <p:cNvPr id="60" name="Chart 3">
            <a:extLst>
              <a:ext uri="{FF2B5EF4-FFF2-40B4-BE49-F238E27FC236}">
                <a16:creationId xmlns:a16="http://schemas.microsoft.com/office/drawing/2014/main" id="{69F1A989-C757-401F-AC5B-539D86B42491}"/>
              </a:ext>
            </a:extLst>
          </p:cNvPr>
          <p:cNvGraphicFramePr/>
          <p:nvPr>
            <p:custDataLst>
              <p:tags r:id="rId13"/>
            </p:custDataLst>
            <p:extLst>
              <p:ext uri="{D42A27DB-BD31-4B8C-83A1-F6EECF244321}">
                <p14:modId xmlns:p14="http://schemas.microsoft.com/office/powerpoint/2010/main" val="1395490155"/>
              </p:ext>
            </p:extLst>
          </p:nvPr>
        </p:nvGraphicFramePr>
        <p:xfrm>
          <a:off x="3592513" y="1243013"/>
          <a:ext cx="3276600" cy="3276600"/>
        </p:xfrm>
        <a:graphic>
          <a:graphicData uri="http://schemas.openxmlformats.org/drawingml/2006/chart">
            <c:chart xmlns:c="http://schemas.openxmlformats.org/drawingml/2006/chart" xmlns:r="http://schemas.openxmlformats.org/officeDocument/2006/relationships" r:id="rId38"/>
          </a:graphicData>
        </a:graphic>
      </p:graphicFrame>
      <p:sp>
        <p:nvSpPr>
          <p:cNvPr id="52" name="Marcador de texto 2">
            <a:extLst>
              <a:ext uri="{FF2B5EF4-FFF2-40B4-BE49-F238E27FC236}">
                <a16:creationId xmlns:a16="http://schemas.microsoft.com/office/drawing/2014/main" id="{EDDDD05A-2CE2-43F3-9778-23443C328535}"/>
              </a:ext>
            </a:extLst>
          </p:cNvPr>
          <p:cNvSpPr>
            <a:spLocks noGrp="1"/>
          </p:cNvSpPr>
          <p:nvPr>
            <p:custDataLst>
              <p:tags r:id="rId14"/>
            </p:custDataLst>
          </p:nvPr>
        </p:nvSpPr>
        <p:spPr bwMode="gray">
          <a:xfrm>
            <a:off x="4643438" y="1727200"/>
            <a:ext cx="322263" cy="192088"/>
          </a:xfrm>
          <a:prstGeom prst="rect">
            <a:avLst/>
          </a:prstGeom>
          <a:solidFill>
            <a:srgbClr val="EB3E25"/>
          </a:solidFill>
          <a:ln>
            <a:noFill/>
          </a:ln>
          <a:effectLst/>
        </p:spPr>
        <p:txBody>
          <a:bodyPr vert="horz" wrap="none" lIns="25400" tIns="0" rIns="2540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F29635C4-0843-4BCF-8ABD-0822C1908104}" type="datetime'''''-2''''''%'''''''''''''''''''">
              <a:rPr lang="es-UY" altLang="en-US" sz="1400" smtClean="0">
                <a:solidFill>
                  <a:srgbClr val="FFFFFF"/>
                </a:solidFill>
                <a:effectLst/>
                <a:sym typeface="+mn-lt"/>
              </a:rPr>
              <a:pPr marL="0" indent="0" algn="ctr">
                <a:spcBef>
                  <a:spcPct val="0"/>
                </a:spcBef>
                <a:spcAft>
                  <a:spcPct val="0"/>
                </a:spcAft>
                <a:buNone/>
              </a:pPr>
              <a:t>-2%</a:t>
            </a:fld>
            <a:endParaRPr lang="es-UY" sz="1400" dirty="0">
              <a:solidFill>
                <a:srgbClr val="FFFFFF"/>
              </a:solidFill>
              <a:sym typeface="+mn-lt"/>
            </a:endParaRPr>
          </a:p>
        </p:txBody>
      </p:sp>
      <p:sp>
        <p:nvSpPr>
          <p:cNvPr id="84" name="Marcador de texto 2">
            <a:extLst>
              <a:ext uri="{FF2B5EF4-FFF2-40B4-BE49-F238E27FC236}">
                <a16:creationId xmlns:a16="http://schemas.microsoft.com/office/drawing/2014/main" id="{4B49C4F1-1192-46C3-BB92-54992F725EE0}"/>
              </a:ext>
            </a:extLst>
          </p:cNvPr>
          <p:cNvSpPr>
            <a:spLocks noGrp="1"/>
          </p:cNvSpPr>
          <p:nvPr>
            <p:custDataLst>
              <p:tags r:id="rId15"/>
            </p:custDataLst>
          </p:nvPr>
        </p:nvSpPr>
        <p:spPr bwMode="gray">
          <a:xfrm>
            <a:off x="4418013" y="2203450"/>
            <a:ext cx="322263" cy="192088"/>
          </a:xfrm>
          <a:prstGeom prst="rect">
            <a:avLst/>
          </a:prstGeom>
          <a:solidFill>
            <a:srgbClr val="D79768"/>
          </a:solidFill>
          <a:ln>
            <a:noFill/>
          </a:ln>
        </p:spPr>
        <p:txBody>
          <a:bodyPr vert="horz" wrap="none" lIns="25400" tIns="0" rIns="2540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1CE48B5D-83D6-4C6D-BC72-798F548E2439}" type="datetime'''''''''''''''''''''''-''''''''''''''1''%'''''''''''''">
              <a:rPr lang="es-UY" altLang="en-US" sz="1400" smtClean="0">
                <a:solidFill>
                  <a:srgbClr val="000000"/>
                </a:solidFill>
                <a:effectLst/>
              </a:rPr>
              <a:pPr/>
              <a:t>-1%</a:t>
            </a:fld>
            <a:endParaRPr kumimoji="0" lang="es-UY" sz="1400" b="0" i="0" strike="noStrike" kern="1200" cap="none" spc="0" normalizeH="0" baseline="0" noProof="0" dirty="0">
              <a:ln>
                <a:noFill/>
              </a:ln>
              <a:solidFill>
                <a:srgbClr val="000000"/>
              </a:solidFill>
              <a:effectLst/>
              <a:uLnTx/>
              <a:uFillTx/>
              <a:ea typeface="+mn-ea"/>
              <a:cs typeface="+mn-cs"/>
              <a:sym typeface="+mn-lt"/>
            </a:endParaRPr>
          </a:p>
        </p:txBody>
      </p:sp>
      <p:sp>
        <p:nvSpPr>
          <p:cNvPr id="133" name="Marcador de texto 2">
            <a:extLst>
              <a:ext uri="{FF2B5EF4-FFF2-40B4-BE49-F238E27FC236}">
                <a16:creationId xmlns:a16="http://schemas.microsoft.com/office/drawing/2014/main" id="{BF0B0E55-C271-4BF6-AFEC-163071DFC975}"/>
              </a:ext>
            </a:extLst>
          </p:cNvPr>
          <p:cNvSpPr>
            <a:spLocks noGrp="1"/>
          </p:cNvSpPr>
          <p:nvPr>
            <p:custDataLst>
              <p:tags r:id="rId16"/>
            </p:custDataLst>
          </p:nvPr>
        </p:nvSpPr>
        <p:spPr bwMode="gray">
          <a:xfrm>
            <a:off x="4714875" y="2251075"/>
            <a:ext cx="322263" cy="192088"/>
          </a:xfrm>
          <a:prstGeom prst="rect">
            <a:avLst/>
          </a:prstGeom>
          <a:solidFill>
            <a:srgbClr val="FBB5C8"/>
          </a:solidFill>
          <a:ln>
            <a:noFill/>
          </a:ln>
          <a:effectLst/>
        </p:spPr>
        <p:txBody>
          <a:bodyPr vert="horz" wrap="none" lIns="25400" tIns="0" rIns="2540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EF033BA6-049B-4FA9-AECC-988E007F5D07}" type="datetime'''''''''''''''''''''-''''''''''''''4''''''''''''''%'''''''''''">
              <a:rPr lang="es-UY" altLang="en-US" sz="1400" smtClean="0">
                <a:solidFill>
                  <a:srgbClr val="000000"/>
                </a:solidFill>
                <a:effectLst/>
              </a:rPr>
              <a:pPr/>
              <a:t>-4%</a:t>
            </a:fld>
            <a:endParaRPr lang="es-UY" sz="1400" dirty="0">
              <a:solidFill>
                <a:srgbClr val="000000"/>
              </a:solidFill>
              <a:sym typeface="+mn-lt"/>
            </a:endParaRPr>
          </a:p>
        </p:txBody>
      </p:sp>
      <p:sp>
        <p:nvSpPr>
          <p:cNvPr id="85" name="Marcador de texto 2">
            <a:extLst>
              <a:ext uri="{FF2B5EF4-FFF2-40B4-BE49-F238E27FC236}">
                <a16:creationId xmlns:a16="http://schemas.microsoft.com/office/drawing/2014/main" id="{5C9B7072-FDD7-4778-A30E-93598632D045}"/>
              </a:ext>
            </a:extLst>
          </p:cNvPr>
          <p:cNvSpPr>
            <a:spLocks noGrp="1"/>
          </p:cNvSpPr>
          <p:nvPr>
            <p:custDataLst>
              <p:tags r:id="rId17"/>
            </p:custDataLst>
          </p:nvPr>
        </p:nvSpPr>
        <p:spPr bwMode="gray">
          <a:xfrm>
            <a:off x="4294188" y="1976438"/>
            <a:ext cx="322263" cy="192088"/>
          </a:xfrm>
          <a:prstGeom prst="rect">
            <a:avLst/>
          </a:prstGeom>
          <a:solidFill>
            <a:srgbClr val="8A1D0D"/>
          </a:solidFill>
          <a:ln>
            <a:noFill/>
          </a:ln>
        </p:spPr>
        <p:txBody>
          <a:bodyPr vert="horz" wrap="none" lIns="25400" tIns="0" rIns="2540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0110E04B-BADF-407E-9495-3D29F7713E04}" type="datetime'''''''''''''''-''2''%'''''''''''''''''''''''''''''">
              <a:rPr lang="es-UY" altLang="en-US" sz="1400" smtClean="0">
                <a:solidFill>
                  <a:srgbClr val="FFFFFF"/>
                </a:solidFill>
                <a:effectLst/>
              </a:rPr>
              <a:pPr/>
              <a:t>-2%</a:t>
            </a:fld>
            <a:endParaRPr kumimoji="0" lang="es-UY" sz="1400" b="0" i="0" strike="noStrike" kern="1200" cap="none" spc="0" normalizeH="0" baseline="0" noProof="0" dirty="0">
              <a:ln>
                <a:noFill/>
              </a:ln>
              <a:solidFill>
                <a:srgbClr val="FFFFFF"/>
              </a:solidFill>
              <a:effectLst/>
              <a:uLnTx/>
              <a:uFillTx/>
              <a:ea typeface="+mn-ea"/>
              <a:cs typeface="+mn-cs"/>
              <a:sym typeface="+mn-lt"/>
            </a:endParaRPr>
          </a:p>
        </p:txBody>
      </p:sp>
      <p:sp>
        <p:nvSpPr>
          <p:cNvPr id="117" name="CuadroTexto 116">
            <a:extLst>
              <a:ext uri="{FF2B5EF4-FFF2-40B4-BE49-F238E27FC236}">
                <a16:creationId xmlns:a16="http://schemas.microsoft.com/office/drawing/2014/main" id="{A94DD6B4-D813-4D75-ADFC-9D0668DAA08F}"/>
              </a:ext>
            </a:extLst>
          </p:cNvPr>
          <p:cNvSpPr txBox="1"/>
          <p:nvPr/>
        </p:nvSpPr>
        <p:spPr>
          <a:xfrm>
            <a:off x="326240" y="1172394"/>
            <a:ext cx="1622205" cy="338554"/>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lang="es-ES" sz="1600" b="1" dirty="0">
                <a:solidFill>
                  <a:prstClr val="black"/>
                </a:solidFill>
                <a:latin typeface="Calibri"/>
              </a:rPr>
              <a:t>Setiembre</a:t>
            </a:r>
            <a:r>
              <a:rPr kumimoji="0" lang="es-ES" sz="1600" b="1" i="0" u="none" strike="noStrike" kern="1200" cap="none" spc="0" normalizeH="0" baseline="0" noProof="0" dirty="0">
                <a:ln>
                  <a:noFill/>
                </a:ln>
                <a:solidFill>
                  <a:prstClr val="black"/>
                </a:solidFill>
                <a:effectLst/>
                <a:uLnTx/>
                <a:uFillTx/>
                <a:latin typeface="Calibri"/>
                <a:ea typeface="+mn-ea"/>
                <a:cs typeface="+mn-cs"/>
              </a:rPr>
              <a:t> 2021</a:t>
            </a:r>
            <a:endParaRPr kumimoji="0" lang="es-UY" sz="1600" b="1" i="0" u="none" strike="noStrike" kern="1200" cap="none" spc="0" normalizeH="0" baseline="0" noProof="0" dirty="0">
              <a:ln>
                <a:noFill/>
              </a:ln>
              <a:solidFill>
                <a:srgbClr val="FF0000"/>
              </a:solidFill>
              <a:effectLst/>
              <a:uLnTx/>
              <a:uFillTx/>
              <a:latin typeface="Calibri"/>
              <a:ea typeface="+mn-ea"/>
              <a:cs typeface="+mn-cs"/>
            </a:endParaRPr>
          </a:p>
        </p:txBody>
      </p:sp>
      <p:sp>
        <p:nvSpPr>
          <p:cNvPr id="138" name="CuadroTexto 3">
            <a:extLst>
              <a:ext uri="{FF2B5EF4-FFF2-40B4-BE49-F238E27FC236}">
                <a16:creationId xmlns:a16="http://schemas.microsoft.com/office/drawing/2014/main" id="{2C1D70AF-2543-434F-AC87-225D68882875}"/>
              </a:ext>
            </a:extLst>
          </p:cNvPr>
          <p:cNvSpPr txBox="1"/>
          <p:nvPr/>
        </p:nvSpPr>
        <p:spPr>
          <a:xfrm>
            <a:off x="7090023" y="4681016"/>
            <a:ext cx="5982593" cy="1569467"/>
          </a:xfrm>
          <a:prstGeom prst="rect">
            <a:avLst/>
          </a:prstGeom>
          <a:noFill/>
          <a:ln w="12700">
            <a:solidFill>
              <a:schemeClr val="accent1">
                <a:lumMod val="50000"/>
              </a:schemeClr>
            </a:solidFill>
          </a:ln>
        </p:spPr>
        <p:txBody>
          <a:bodyPr wrap="square" lIns="91247" tIns="45624" rIns="91247" bIns="45624" rtlCol="0">
            <a:spAutoFit/>
          </a:bodyPr>
          <a:lstStyle>
            <a:defPPr>
              <a:defRPr lang="es-UY"/>
            </a:defPPr>
            <a:lvl1pPr>
              <a:spcAft>
                <a:spcPts val="600"/>
              </a:spcAft>
              <a:defRPr sz="1600">
                <a:solidFill>
                  <a:schemeClr val="tx1">
                    <a:lumMod val="65000"/>
                    <a:lumOff val="35000"/>
                  </a:schemeClr>
                </a:solidFill>
                <a:latin typeface="+mj-lt"/>
              </a:defRPr>
            </a:lvl1p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schemeClr val="tx1">
                    <a:lumMod val="75000"/>
                    <a:lumOff val="25000"/>
                  </a:schemeClr>
                </a:solidFill>
                <a:effectLst/>
                <a:uLnTx/>
                <a:uFillTx/>
                <a:latin typeface="Calibri Light"/>
                <a:ea typeface="+mn-ea"/>
                <a:cs typeface="+mn-cs"/>
              </a:rPr>
              <a:t>El peso del costo del petróleo crudo y derivados en el total de costos ANCAP </a:t>
            </a:r>
            <a:r>
              <a:rPr lang="es-ES" dirty="0">
                <a:solidFill>
                  <a:schemeClr val="tx1">
                    <a:lumMod val="75000"/>
                    <a:lumOff val="25000"/>
                  </a:schemeClr>
                </a:solidFill>
                <a:latin typeface="Calibri Light"/>
              </a:rPr>
              <a:t>varía en cada año según el </a:t>
            </a:r>
            <a:r>
              <a:rPr kumimoji="0" lang="es-ES" sz="1600" b="0" i="0" u="none" strike="noStrike" kern="1200" cap="none" spc="0" normalizeH="0" baseline="0" noProof="0" dirty="0">
                <a:ln>
                  <a:noFill/>
                </a:ln>
                <a:solidFill>
                  <a:schemeClr val="tx1">
                    <a:lumMod val="75000"/>
                    <a:lumOff val="25000"/>
                  </a:schemeClr>
                </a:solidFill>
                <a:effectLst/>
                <a:uLnTx/>
                <a:uFillTx/>
                <a:latin typeface="Calibri Light"/>
                <a:ea typeface="+mn-ea"/>
                <a:cs typeface="+mn-cs"/>
              </a:rPr>
              <a:t>efecto del la variación de los precios internacionales. Los costos de biocombustibles se han reducido por la definición de mezclar menor porcentaje de biodiesel.</a:t>
            </a:r>
          </a:p>
          <a:p>
            <a:pPr marL="0" marR="0" lvl="0" indent="0" algn="l" defTabSz="756447" rtl="0" eaLnBrk="1" fontAlgn="auto" latinLnBrk="0" hangingPunct="1">
              <a:lnSpc>
                <a:spcPct val="100000"/>
              </a:lnSpc>
              <a:spcBef>
                <a:spcPts val="0"/>
              </a:spcBef>
              <a:spcAft>
                <a:spcPts val="600"/>
              </a:spcAft>
              <a:buClrTx/>
              <a:buSzTx/>
              <a:buFontTx/>
              <a:buNone/>
              <a:tabLst/>
              <a:defRPr/>
            </a:pPr>
            <a:r>
              <a:rPr lang="es-ES" dirty="0">
                <a:solidFill>
                  <a:schemeClr val="tx1">
                    <a:lumMod val="75000"/>
                    <a:lumOff val="25000"/>
                  </a:schemeClr>
                </a:solidFill>
                <a:latin typeface="Calibri Light"/>
              </a:rPr>
              <a:t>La magnitud de los costos variables es tan grande que relativiza los costos de funcionamiento de ANCAP.</a:t>
            </a:r>
            <a:endParaRPr lang="es-ES" dirty="0">
              <a:solidFill>
                <a:srgbClr val="FF0000"/>
              </a:solidFill>
              <a:latin typeface="Calibri Light"/>
            </a:endParaRPr>
          </a:p>
        </p:txBody>
      </p:sp>
      <p:sp>
        <p:nvSpPr>
          <p:cNvPr id="37" name="Rectángulo 36">
            <a:extLst>
              <a:ext uri="{FF2B5EF4-FFF2-40B4-BE49-F238E27FC236}">
                <a16:creationId xmlns:a16="http://schemas.microsoft.com/office/drawing/2014/main" id="{12EBD5C2-2E51-4578-8E97-7A2B98656B6A}"/>
              </a:ext>
            </a:extLst>
          </p:cNvPr>
          <p:cNvSpPr/>
          <p:nvPr>
            <p:custDataLst>
              <p:tags r:id="rId18"/>
            </p:custDataLst>
          </p:nvPr>
        </p:nvSpPr>
        <p:spPr bwMode="auto">
          <a:xfrm>
            <a:off x="10258425" y="1616075"/>
            <a:ext cx="250825" cy="187325"/>
          </a:xfrm>
          <a:prstGeom prst="rect">
            <a:avLst/>
          </a:prstGeom>
          <a:solidFill>
            <a:srgbClr val="BD2611"/>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47" name="Rectángulo 146">
            <a:extLst>
              <a:ext uri="{FF2B5EF4-FFF2-40B4-BE49-F238E27FC236}">
                <a16:creationId xmlns:a16="http://schemas.microsoft.com/office/drawing/2014/main" id="{88F2A434-A862-4248-945D-B94BAD3D4ECA}"/>
              </a:ext>
            </a:extLst>
          </p:cNvPr>
          <p:cNvSpPr/>
          <p:nvPr>
            <p:custDataLst>
              <p:tags r:id="rId19"/>
            </p:custDataLst>
          </p:nvPr>
        </p:nvSpPr>
        <p:spPr bwMode="auto">
          <a:xfrm>
            <a:off x="10258425" y="2124075"/>
            <a:ext cx="250825" cy="187325"/>
          </a:xfrm>
          <a:prstGeom prst="rect">
            <a:avLst/>
          </a:prstGeom>
          <a:solidFill>
            <a:srgbClr val="D79768"/>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38" name="Rectángulo 37">
            <a:extLst>
              <a:ext uri="{FF2B5EF4-FFF2-40B4-BE49-F238E27FC236}">
                <a16:creationId xmlns:a16="http://schemas.microsoft.com/office/drawing/2014/main" id="{10097CF8-E956-4FE2-AB2C-C3737B605357}"/>
              </a:ext>
            </a:extLst>
          </p:cNvPr>
          <p:cNvSpPr/>
          <p:nvPr>
            <p:custDataLst>
              <p:tags r:id="rId20"/>
            </p:custDataLst>
          </p:nvPr>
        </p:nvSpPr>
        <p:spPr bwMode="auto">
          <a:xfrm>
            <a:off x="10258425" y="1870075"/>
            <a:ext cx="250825" cy="187325"/>
          </a:xfrm>
          <a:prstGeom prst="rect">
            <a:avLst/>
          </a:prstGeom>
          <a:solidFill>
            <a:srgbClr val="F3897A"/>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51" name="Rectángulo 150">
            <a:extLst>
              <a:ext uri="{FF2B5EF4-FFF2-40B4-BE49-F238E27FC236}">
                <a16:creationId xmlns:a16="http://schemas.microsoft.com/office/drawing/2014/main" id="{78AEEE45-FFFB-4622-A436-EDBC4B708261}"/>
              </a:ext>
            </a:extLst>
          </p:cNvPr>
          <p:cNvSpPr/>
          <p:nvPr>
            <p:custDataLst>
              <p:tags r:id="rId21"/>
            </p:custDataLst>
          </p:nvPr>
        </p:nvSpPr>
        <p:spPr bwMode="auto">
          <a:xfrm>
            <a:off x="10258425" y="3140075"/>
            <a:ext cx="250825" cy="187325"/>
          </a:xfrm>
          <a:prstGeom prst="rect">
            <a:avLst/>
          </a:prstGeom>
          <a:solidFill>
            <a:srgbClr val="6F8DB9"/>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48" name="Rectángulo 147">
            <a:extLst>
              <a:ext uri="{FF2B5EF4-FFF2-40B4-BE49-F238E27FC236}">
                <a16:creationId xmlns:a16="http://schemas.microsoft.com/office/drawing/2014/main" id="{FA751B2C-680B-4A11-BB1B-995F9B3E07D7}"/>
              </a:ext>
            </a:extLst>
          </p:cNvPr>
          <p:cNvSpPr/>
          <p:nvPr>
            <p:custDataLst>
              <p:tags r:id="rId22"/>
            </p:custDataLst>
          </p:nvPr>
        </p:nvSpPr>
        <p:spPr bwMode="auto">
          <a:xfrm>
            <a:off x="10258425" y="2378075"/>
            <a:ext cx="250825" cy="187325"/>
          </a:xfrm>
          <a:prstGeom prst="rect">
            <a:avLst/>
          </a:prstGeom>
          <a:solidFill>
            <a:srgbClr val="8A1D0D"/>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49" name="Rectángulo 148">
            <a:extLst>
              <a:ext uri="{FF2B5EF4-FFF2-40B4-BE49-F238E27FC236}">
                <a16:creationId xmlns:a16="http://schemas.microsoft.com/office/drawing/2014/main" id="{3EB5985B-DF91-4713-9600-F87613A9B65F}"/>
              </a:ext>
            </a:extLst>
          </p:cNvPr>
          <p:cNvSpPr/>
          <p:nvPr>
            <p:custDataLst>
              <p:tags r:id="rId23"/>
            </p:custDataLst>
          </p:nvPr>
        </p:nvSpPr>
        <p:spPr bwMode="auto">
          <a:xfrm>
            <a:off x="10258425" y="2632075"/>
            <a:ext cx="250825" cy="187325"/>
          </a:xfrm>
          <a:prstGeom prst="rect">
            <a:avLst/>
          </a:prstGeom>
          <a:solidFill>
            <a:srgbClr val="FBB5C8"/>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50" name="Rectángulo 149">
            <a:extLst>
              <a:ext uri="{FF2B5EF4-FFF2-40B4-BE49-F238E27FC236}">
                <a16:creationId xmlns:a16="http://schemas.microsoft.com/office/drawing/2014/main" id="{9E045AA2-D3D0-4621-A412-6BCC5C49EC64}"/>
              </a:ext>
            </a:extLst>
          </p:cNvPr>
          <p:cNvSpPr/>
          <p:nvPr>
            <p:custDataLst>
              <p:tags r:id="rId24"/>
            </p:custDataLst>
          </p:nvPr>
        </p:nvSpPr>
        <p:spPr bwMode="auto">
          <a:xfrm>
            <a:off x="10258425" y="2886075"/>
            <a:ext cx="250825" cy="187325"/>
          </a:xfrm>
          <a:prstGeom prst="rect">
            <a:avLst/>
          </a:prstGeom>
          <a:solidFill>
            <a:srgbClr val="EB3E25"/>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39" name="Marcador de texto 2">
            <a:extLst>
              <a:ext uri="{FF2B5EF4-FFF2-40B4-BE49-F238E27FC236}">
                <a16:creationId xmlns:a16="http://schemas.microsoft.com/office/drawing/2014/main" id="{487FEB48-C774-4B26-A6BA-F57C3B2BD8A4}"/>
              </a:ext>
            </a:extLst>
          </p:cNvPr>
          <p:cNvSpPr>
            <a:spLocks noGrp="1"/>
          </p:cNvSpPr>
          <p:nvPr>
            <p:custDataLst>
              <p:tags r:id="rId25"/>
            </p:custDataLst>
          </p:nvPr>
        </p:nvSpPr>
        <p:spPr bwMode="auto">
          <a:xfrm>
            <a:off x="10560050" y="1627188"/>
            <a:ext cx="130492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0774088C-BBD6-4DF8-AE29-644834502E7E}" type="datetime'''''''''Cr''''u''d''o'''''''''''' y de''''ri''''''vado''s'">
              <a:rPr lang="es-UY" altLang="en-US" sz="1400" smtClean="0"/>
              <a:pPr/>
              <a:t>Crudo y derivados</a:t>
            </a:fld>
            <a:endParaRPr lang="es-UY" sz="1400" dirty="0">
              <a:sym typeface="+mn-lt"/>
            </a:endParaRPr>
          </a:p>
        </p:txBody>
      </p:sp>
      <p:sp>
        <p:nvSpPr>
          <p:cNvPr id="141" name="Marcador de texto 2">
            <a:extLst>
              <a:ext uri="{FF2B5EF4-FFF2-40B4-BE49-F238E27FC236}">
                <a16:creationId xmlns:a16="http://schemas.microsoft.com/office/drawing/2014/main" id="{DFB52C5A-BF9D-4BCD-BC2A-C60F9A56184B}"/>
              </a:ext>
            </a:extLst>
          </p:cNvPr>
          <p:cNvSpPr>
            <a:spLocks noGrp="1"/>
          </p:cNvSpPr>
          <p:nvPr>
            <p:custDataLst>
              <p:tags r:id="rId26"/>
            </p:custDataLst>
          </p:nvPr>
        </p:nvSpPr>
        <p:spPr bwMode="auto">
          <a:xfrm>
            <a:off x="10560050" y="1881188"/>
            <a:ext cx="119062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AF52ECE6-6859-4DF6-83C7-A005540480CD}" type="datetime'''''Bi''''o''''c''o''m''''''b''''ust''''''i''ble''''''''s'">
              <a:rPr lang="es-UY" altLang="en-US" sz="1400" smtClean="0"/>
              <a:pPr/>
              <a:t>Biocombustibles</a:t>
            </a:fld>
            <a:endParaRPr lang="es-UY" sz="1400" dirty="0">
              <a:sym typeface="+mn-lt"/>
            </a:endParaRPr>
          </a:p>
        </p:txBody>
      </p:sp>
      <p:sp>
        <p:nvSpPr>
          <p:cNvPr id="140" name="Marcador de texto 2">
            <a:extLst>
              <a:ext uri="{FF2B5EF4-FFF2-40B4-BE49-F238E27FC236}">
                <a16:creationId xmlns:a16="http://schemas.microsoft.com/office/drawing/2014/main" id="{05596D4B-1152-4D85-8A62-5FC885F02BFD}"/>
              </a:ext>
            </a:extLst>
          </p:cNvPr>
          <p:cNvSpPr>
            <a:spLocks noGrp="1"/>
          </p:cNvSpPr>
          <p:nvPr>
            <p:custDataLst>
              <p:tags r:id="rId27"/>
            </p:custDataLst>
          </p:nvPr>
        </p:nvSpPr>
        <p:spPr bwMode="auto">
          <a:xfrm>
            <a:off x="10560050" y="2135188"/>
            <a:ext cx="106838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E0CC1139-FC97-4F0C-8145-AFFEF0D5BF35}" type="datetime'E''''''''n''e''''''''''''''''''''rg''''í''a'' y A''''''gua'">
              <a:rPr lang="es-UY" altLang="en-US" sz="1400" smtClean="0"/>
              <a:pPr/>
              <a:t>Energía y Agua</a:t>
            </a:fld>
            <a:endParaRPr lang="es-UY" sz="1400" dirty="0">
              <a:sym typeface="+mn-lt"/>
            </a:endParaRPr>
          </a:p>
        </p:txBody>
      </p:sp>
      <p:sp>
        <p:nvSpPr>
          <p:cNvPr id="145" name="Marcador de texto 2">
            <a:extLst>
              <a:ext uri="{FF2B5EF4-FFF2-40B4-BE49-F238E27FC236}">
                <a16:creationId xmlns:a16="http://schemas.microsoft.com/office/drawing/2014/main" id="{B606CA9A-9B06-4644-A9DD-5A7FF037B709}"/>
              </a:ext>
            </a:extLst>
          </p:cNvPr>
          <p:cNvSpPr>
            <a:spLocks noGrp="1"/>
          </p:cNvSpPr>
          <p:nvPr>
            <p:custDataLst>
              <p:tags r:id="rId28"/>
            </p:custDataLst>
          </p:nvPr>
        </p:nvSpPr>
        <p:spPr bwMode="auto">
          <a:xfrm>
            <a:off x="10560050" y="2897188"/>
            <a:ext cx="89693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846FD863-7F4C-45FD-B036-90E08686A66E}" type="datetime'''''''''''''''O''''''''tros'''' g''''''a''s''''t''''o''''s'">
              <a:rPr lang="es-UY" altLang="en-US" sz="1400" smtClean="0"/>
              <a:pPr/>
              <a:t>Otros gastos</a:t>
            </a:fld>
            <a:endParaRPr lang="es-UY" sz="1400" dirty="0">
              <a:sym typeface="+mn-lt"/>
            </a:endParaRPr>
          </a:p>
        </p:txBody>
      </p:sp>
      <p:sp>
        <p:nvSpPr>
          <p:cNvPr id="143" name="Marcador de texto 2">
            <a:extLst>
              <a:ext uri="{FF2B5EF4-FFF2-40B4-BE49-F238E27FC236}">
                <a16:creationId xmlns:a16="http://schemas.microsoft.com/office/drawing/2014/main" id="{CFA9F989-FCE2-4800-832C-881291E6BA8D}"/>
              </a:ext>
            </a:extLst>
          </p:cNvPr>
          <p:cNvSpPr>
            <a:spLocks noGrp="1"/>
          </p:cNvSpPr>
          <p:nvPr>
            <p:custDataLst>
              <p:tags r:id="rId29"/>
            </p:custDataLst>
          </p:nvPr>
        </p:nvSpPr>
        <p:spPr bwMode="auto">
          <a:xfrm>
            <a:off x="10560050" y="2643188"/>
            <a:ext cx="2368550"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896A038E-9A96-4FFB-BEB2-C73A7349884E}" type="datetime'''Otr''a''s'' ''ma''''t''erias prima''''s e'' insu''mo''s'">
              <a:rPr lang="es-UY" altLang="en-US" sz="1400" smtClean="0"/>
              <a:pPr/>
              <a:t>Otras materias primas e insumos</a:t>
            </a:fld>
            <a:endParaRPr lang="es-UY" sz="1400" dirty="0">
              <a:sym typeface="+mn-lt"/>
            </a:endParaRPr>
          </a:p>
        </p:txBody>
      </p:sp>
      <p:sp>
        <p:nvSpPr>
          <p:cNvPr id="142" name="Marcador de texto 2">
            <a:extLst>
              <a:ext uri="{FF2B5EF4-FFF2-40B4-BE49-F238E27FC236}">
                <a16:creationId xmlns:a16="http://schemas.microsoft.com/office/drawing/2014/main" id="{EF647191-9916-4B68-B4DF-B2D878191E89}"/>
              </a:ext>
            </a:extLst>
          </p:cNvPr>
          <p:cNvSpPr>
            <a:spLocks noGrp="1"/>
          </p:cNvSpPr>
          <p:nvPr>
            <p:custDataLst>
              <p:tags r:id="rId30"/>
            </p:custDataLst>
          </p:nvPr>
        </p:nvSpPr>
        <p:spPr bwMode="auto">
          <a:xfrm>
            <a:off x="10560050" y="2389188"/>
            <a:ext cx="266382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6B18E294-25F5-4433-B113-2D166BA4998C}" type="datetime'S''e''rvicios con''tratados p''''a''ra ope''ra''''ci''''''ón'">
              <a:rPr lang="es-ES" altLang="en-US" sz="1400" smtClean="0"/>
              <a:pPr/>
              <a:t>Servicios contratados para operación</a:t>
            </a:fld>
            <a:endParaRPr lang="es-UY" sz="1400" dirty="0">
              <a:sym typeface="+mn-lt"/>
            </a:endParaRPr>
          </a:p>
        </p:txBody>
      </p:sp>
      <p:sp>
        <p:nvSpPr>
          <p:cNvPr id="144" name="Marcador de texto 2">
            <a:extLst>
              <a:ext uri="{FF2B5EF4-FFF2-40B4-BE49-F238E27FC236}">
                <a16:creationId xmlns:a16="http://schemas.microsoft.com/office/drawing/2014/main" id="{12B72576-AE1F-4EAB-9387-5EE20C18D976}"/>
              </a:ext>
            </a:extLst>
          </p:cNvPr>
          <p:cNvSpPr>
            <a:spLocks noGrp="1"/>
          </p:cNvSpPr>
          <p:nvPr>
            <p:custDataLst>
              <p:tags r:id="rId31"/>
            </p:custDataLst>
          </p:nvPr>
        </p:nvSpPr>
        <p:spPr bwMode="auto">
          <a:xfrm>
            <a:off x="10560050" y="3151188"/>
            <a:ext cx="1168400"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A8C4BF35-09BB-4BD8-B9D0-53077D5FCC0F}" type="datetime'''''''''''P''e''''''rso''''na''''''''l ''ANC''A''P'''''''''''">
              <a:rPr lang="es-UY" altLang="en-US" sz="1400" smtClean="0"/>
              <a:pPr/>
              <a:t>Personal ANCAP</a:t>
            </a:fld>
            <a:endParaRPr lang="es-UY" sz="1400" dirty="0">
              <a:sym typeface="+mn-lt"/>
            </a:endParaRPr>
          </a:p>
        </p:txBody>
      </p:sp>
      <p:sp>
        <p:nvSpPr>
          <p:cNvPr id="178" name="CuadroTexto 177">
            <a:extLst>
              <a:ext uri="{FF2B5EF4-FFF2-40B4-BE49-F238E27FC236}">
                <a16:creationId xmlns:a16="http://schemas.microsoft.com/office/drawing/2014/main" id="{9043057A-953B-43E8-AEE0-8AB0F2DE81AD}"/>
              </a:ext>
            </a:extLst>
          </p:cNvPr>
          <p:cNvSpPr txBox="1"/>
          <p:nvPr/>
        </p:nvSpPr>
        <p:spPr>
          <a:xfrm>
            <a:off x="3691781" y="1163808"/>
            <a:ext cx="1515253" cy="338554"/>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lang="es-ES" sz="1600" b="1" dirty="0">
                <a:solidFill>
                  <a:prstClr val="black"/>
                </a:solidFill>
                <a:latin typeface="Calibri"/>
              </a:rPr>
              <a:t>Setiembre</a:t>
            </a:r>
            <a:r>
              <a:rPr kumimoji="0" lang="es-ES" sz="1600" b="1" i="0" u="none" strike="noStrike" kern="1200" cap="none" spc="0" normalizeH="0" baseline="0" noProof="0" dirty="0">
                <a:ln>
                  <a:noFill/>
                </a:ln>
                <a:solidFill>
                  <a:prstClr val="black"/>
                </a:solidFill>
                <a:effectLst/>
                <a:uLnTx/>
                <a:uFillTx/>
                <a:latin typeface="Calibri"/>
                <a:ea typeface="+mn-ea"/>
                <a:cs typeface="+mn-cs"/>
              </a:rPr>
              <a:t> 2022</a:t>
            </a:r>
            <a:endParaRPr kumimoji="0" lang="es-UY" sz="1600" b="1" i="0" u="none" strike="noStrike" kern="1200" cap="none" spc="0" normalizeH="0" baseline="0" noProof="0" dirty="0">
              <a:ln>
                <a:noFill/>
              </a:ln>
              <a:solidFill>
                <a:srgbClr val="FF0000"/>
              </a:solidFill>
              <a:effectLst/>
              <a:uLnTx/>
              <a:uFillTx/>
              <a:latin typeface="Calibri"/>
              <a:ea typeface="+mn-ea"/>
              <a:cs typeface="+mn-cs"/>
            </a:endParaRPr>
          </a:p>
        </p:txBody>
      </p:sp>
      <p:sp>
        <p:nvSpPr>
          <p:cNvPr id="182" name="CuadroTexto 181">
            <a:extLst>
              <a:ext uri="{FF2B5EF4-FFF2-40B4-BE49-F238E27FC236}">
                <a16:creationId xmlns:a16="http://schemas.microsoft.com/office/drawing/2014/main" id="{13A4ED23-358B-463C-99A2-7B98E33E5F16}"/>
              </a:ext>
            </a:extLst>
          </p:cNvPr>
          <p:cNvSpPr txBox="1"/>
          <p:nvPr/>
        </p:nvSpPr>
        <p:spPr>
          <a:xfrm>
            <a:off x="2227458" y="3982422"/>
            <a:ext cx="1622205" cy="338554"/>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prstClr val="black"/>
                </a:solidFill>
                <a:effectLst/>
                <a:uLnTx/>
                <a:uFillTx/>
                <a:latin typeface="Calibri"/>
                <a:ea typeface="+mn-ea"/>
                <a:cs typeface="+mn-cs"/>
              </a:rPr>
              <a:t>USD 1.485 </a:t>
            </a:r>
            <a:r>
              <a:rPr kumimoji="0" lang="es-ES" sz="1600" b="1" i="0" u="none" strike="noStrike" kern="1200" cap="none" spc="0" normalizeH="0" baseline="0" noProof="0" dirty="0" err="1">
                <a:ln>
                  <a:noFill/>
                </a:ln>
                <a:solidFill>
                  <a:prstClr val="black"/>
                </a:solidFill>
                <a:effectLst/>
                <a:uLnTx/>
                <a:uFillTx/>
                <a:latin typeface="Calibri"/>
                <a:ea typeface="+mn-ea"/>
                <a:cs typeface="+mn-cs"/>
              </a:rPr>
              <a:t>mill</a:t>
            </a:r>
            <a:r>
              <a:rPr kumimoji="0" lang="es-ES" sz="1600" b="1" i="0" u="none" strike="noStrike" kern="1200" cap="none" spc="0" normalizeH="0" baseline="0" noProof="0" dirty="0">
                <a:ln>
                  <a:noFill/>
                </a:ln>
                <a:solidFill>
                  <a:prstClr val="black"/>
                </a:solidFill>
                <a:effectLst/>
                <a:uLnTx/>
                <a:uFillTx/>
                <a:latin typeface="Calibri"/>
                <a:ea typeface="+mn-ea"/>
                <a:cs typeface="+mn-cs"/>
              </a:rPr>
              <a:t>.</a:t>
            </a:r>
            <a:endParaRPr kumimoji="0" lang="es-UY" sz="1600" b="1" i="0" u="none" strike="noStrike" kern="1200" cap="none" spc="0" normalizeH="0" baseline="0" noProof="0" dirty="0">
              <a:ln>
                <a:noFill/>
              </a:ln>
              <a:solidFill>
                <a:srgbClr val="FF0000"/>
              </a:solidFill>
              <a:effectLst/>
              <a:uLnTx/>
              <a:uFillTx/>
              <a:latin typeface="Calibri"/>
              <a:ea typeface="+mn-ea"/>
              <a:cs typeface="+mn-cs"/>
            </a:endParaRPr>
          </a:p>
        </p:txBody>
      </p:sp>
      <p:sp>
        <p:nvSpPr>
          <p:cNvPr id="183" name="CuadroTexto 182">
            <a:extLst>
              <a:ext uri="{FF2B5EF4-FFF2-40B4-BE49-F238E27FC236}">
                <a16:creationId xmlns:a16="http://schemas.microsoft.com/office/drawing/2014/main" id="{607E7C4B-0B5D-4EA5-ACBB-8705601B8432}"/>
              </a:ext>
            </a:extLst>
          </p:cNvPr>
          <p:cNvSpPr txBox="1"/>
          <p:nvPr/>
        </p:nvSpPr>
        <p:spPr>
          <a:xfrm>
            <a:off x="5721871" y="3960936"/>
            <a:ext cx="1622205" cy="338554"/>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prstClr val="black"/>
                </a:solidFill>
                <a:effectLst/>
                <a:uLnTx/>
                <a:uFillTx/>
                <a:latin typeface="Calibri"/>
                <a:ea typeface="+mn-ea"/>
                <a:cs typeface="+mn-cs"/>
              </a:rPr>
              <a:t>USD 2.034 </a:t>
            </a:r>
            <a:r>
              <a:rPr kumimoji="0" lang="es-ES" sz="1600" b="1" i="0" u="none" strike="noStrike" kern="1200" cap="none" spc="0" normalizeH="0" baseline="0" noProof="0" dirty="0" err="1">
                <a:ln>
                  <a:noFill/>
                </a:ln>
                <a:solidFill>
                  <a:prstClr val="black"/>
                </a:solidFill>
                <a:effectLst/>
                <a:uLnTx/>
                <a:uFillTx/>
                <a:latin typeface="Calibri"/>
                <a:ea typeface="+mn-ea"/>
                <a:cs typeface="+mn-cs"/>
              </a:rPr>
              <a:t>mill</a:t>
            </a:r>
            <a:r>
              <a:rPr kumimoji="0" lang="es-ES" sz="1600" b="1" i="0" u="none" strike="noStrike" kern="1200" cap="none" spc="0" normalizeH="0" baseline="0" noProof="0" dirty="0">
                <a:ln>
                  <a:noFill/>
                </a:ln>
                <a:solidFill>
                  <a:prstClr val="black"/>
                </a:solidFill>
                <a:effectLst/>
                <a:uLnTx/>
                <a:uFillTx/>
                <a:latin typeface="Calibri"/>
                <a:ea typeface="+mn-ea"/>
                <a:cs typeface="+mn-cs"/>
              </a:rPr>
              <a:t>.</a:t>
            </a:r>
            <a:endParaRPr kumimoji="0" lang="es-UY" sz="1600" b="1" i="0" u="none" strike="noStrike" kern="1200" cap="none" spc="0" normalizeH="0" baseline="0" noProof="0" dirty="0">
              <a:ln>
                <a:noFill/>
              </a:ln>
              <a:solidFill>
                <a:srgbClr val="FF0000"/>
              </a:solidFill>
              <a:effectLst/>
              <a:uLnTx/>
              <a:uFillTx/>
              <a:latin typeface="Calibri"/>
              <a:ea typeface="+mn-ea"/>
              <a:cs typeface="+mn-cs"/>
            </a:endParaRPr>
          </a:p>
        </p:txBody>
      </p:sp>
      <p:sp>
        <p:nvSpPr>
          <p:cNvPr id="184" name="CuadroTexto 183">
            <a:extLst>
              <a:ext uri="{FF2B5EF4-FFF2-40B4-BE49-F238E27FC236}">
                <a16:creationId xmlns:a16="http://schemas.microsoft.com/office/drawing/2014/main" id="{7BA5F996-73FF-4F95-9CD7-8326A1144ACE}"/>
              </a:ext>
            </a:extLst>
          </p:cNvPr>
          <p:cNvSpPr txBox="1"/>
          <p:nvPr/>
        </p:nvSpPr>
        <p:spPr>
          <a:xfrm>
            <a:off x="9216284" y="3953692"/>
            <a:ext cx="1622205" cy="338554"/>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prstClr val="black"/>
                </a:solidFill>
                <a:effectLst/>
                <a:uLnTx/>
                <a:uFillTx/>
                <a:latin typeface="Calibri"/>
                <a:ea typeface="+mn-ea"/>
                <a:cs typeface="+mn-cs"/>
              </a:rPr>
              <a:t>USD 1.678 </a:t>
            </a:r>
            <a:r>
              <a:rPr kumimoji="0" lang="es-ES" sz="1600" b="1" i="0" u="none" strike="noStrike" kern="1200" cap="none" spc="0" normalizeH="0" baseline="0" noProof="0" dirty="0" err="1">
                <a:ln>
                  <a:noFill/>
                </a:ln>
                <a:solidFill>
                  <a:prstClr val="black"/>
                </a:solidFill>
                <a:effectLst/>
                <a:uLnTx/>
                <a:uFillTx/>
                <a:latin typeface="Calibri"/>
                <a:ea typeface="+mn-ea"/>
                <a:cs typeface="+mn-cs"/>
              </a:rPr>
              <a:t>mill</a:t>
            </a:r>
            <a:r>
              <a:rPr kumimoji="0" lang="es-ES" sz="1600" b="1" i="0" u="none" strike="noStrike" kern="1200" cap="none" spc="0" normalizeH="0" baseline="0" noProof="0" dirty="0">
                <a:ln>
                  <a:noFill/>
                </a:ln>
                <a:solidFill>
                  <a:prstClr val="black"/>
                </a:solidFill>
                <a:effectLst/>
                <a:uLnTx/>
                <a:uFillTx/>
                <a:latin typeface="Calibri"/>
                <a:ea typeface="+mn-ea"/>
                <a:cs typeface="+mn-cs"/>
              </a:rPr>
              <a:t>.</a:t>
            </a:r>
            <a:endParaRPr kumimoji="0" lang="es-UY" sz="1600" b="1" i="0" u="none" strike="noStrike" kern="1200" cap="none" spc="0" normalizeH="0" baseline="0" noProof="0" dirty="0">
              <a:ln>
                <a:noFill/>
              </a:ln>
              <a:solidFill>
                <a:srgbClr val="FF0000"/>
              </a:solidFill>
              <a:effectLst/>
              <a:uLnTx/>
              <a:uFillTx/>
              <a:latin typeface="Calibri"/>
              <a:ea typeface="+mn-ea"/>
              <a:cs typeface="+mn-cs"/>
            </a:endParaRPr>
          </a:p>
        </p:txBody>
      </p:sp>
      <p:sp>
        <p:nvSpPr>
          <p:cNvPr id="55" name="CuadroTexto 54">
            <a:extLst>
              <a:ext uri="{FF2B5EF4-FFF2-40B4-BE49-F238E27FC236}">
                <a16:creationId xmlns:a16="http://schemas.microsoft.com/office/drawing/2014/main" id="{5C9DE085-0F1E-421C-967D-18FD7E4F4FDD}"/>
              </a:ext>
            </a:extLst>
          </p:cNvPr>
          <p:cNvSpPr txBox="1"/>
          <p:nvPr/>
        </p:nvSpPr>
        <p:spPr>
          <a:xfrm>
            <a:off x="12737" y="6588829"/>
            <a:ext cx="13630013" cy="492249"/>
          </a:xfrm>
          <a:prstGeom prst="rect">
            <a:avLst/>
          </a:prstGeom>
          <a:noFill/>
        </p:spPr>
        <p:txBody>
          <a:bodyPr wrap="square" lIns="91247" tIns="45624" rIns="91247" bIns="45624" rtlCol="0">
            <a:spAutoFit/>
          </a:bodyPr>
          <a:lstStyle/>
          <a:p>
            <a:pPr>
              <a:defRPr/>
            </a:pP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Cifras expresadas en millones de pesos </a:t>
            </a:r>
            <a:r>
              <a:rPr kumimoji="0" lang="es-ES" sz="1300" b="0" i="0" u="none" strike="noStrike" kern="1200" cap="none" spc="0" normalizeH="0" baseline="0" noProof="0" dirty="0" err="1">
                <a:ln>
                  <a:noFill/>
                </a:ln>
                <a:solidFill>
                  <a:prstClr val="black">
                    <a:lumMod val="50000"/>
                    <a:lumOff val="50000"/>
                  </a:prstClr>
                </a:solidFill>
                <a:effectLst/>
                <a:uLnTx/>
                <a:uFillTx/>
                <a:latin typeface="Calibri Light (Títulos)"/>
                <a:ea typeface="+mn-ea"/>
                <a:cs typeface="+mn-cs"/>
              </a:rPr>
              <a:t>reexpresados</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 a valores a </a:t>
            </a:r>
            <a:r>
              <a:rPr lang="es-ES" sz="1300" dirty="0">
                <a:solidFill>
                  <a:prstClr val="black">
                    <a:lumMod val="50000"/>
                    <a:lumOff val="50000"/>
                  </a:prstClr>
                </a:solidFill>
                <a:latin typeface="Calibri Light (Títulos)"/>
              </a:rPr>
              <a:t>setiembre</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 2023. Los pesos fueron convertidos a dólares a TC cierre = $UYU 38,556/USD.</a:t>
            </a:r>
            <a:r>
              <a:rPr kumimoji="0" lang="es-UY" sz="1300" b="0" i="0" u="none" strike="noStrike" kern="1200" cap="none" spc="0" normalizeH="0" baseline="0" noProof="0" dirty="0">
                <a:ln>
                  <a:noFill/>
                </a:ln>
                <a:solidFill>
                  <a:schemeClr val="bg1">
                    <a:lumMod val="50000"/>
                  </a:schemeClr>
                </a:solidFill>
                <a:effectLst/>
                <a:uLnTx/>
                <a:uFillTx/>
                <a:latin typeface="Calibri Light" panose="020F0302020204030204" pitchFamily="34" charset="0"/>
                <a:ea typeface="+mn-ea"/>
                <a:cs typeface="Calibri Light" panose="020F0302020204030204" pitchFamily="34" charset="0"/>
              </a:rPr>
              <a:t> **Saldos setiembre’23 preliminares a la fecha.</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  </a:t>
            </a:r>
          </a:p>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 </a:t>
            </a:r>
          </a:p>
        </p:txBody>
      </p:sp>
      <p:sp>
        <p:nvSpPr>
          <p:cNvPr id="47" name="Marcador de pie de página 6">
            <a:extLst>
              <a:ext uri="{FF2B5EF4-FFF2-40B4-BE49-F238E27FC236}">
                <a16:creationId xmlns:a16="http://schemas.microsoft.com/office/drawing/2014/main" id="{56468D52-AA71-490F-BD5A-B640A79706CA}"/>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pic>
        <p:nvPicPr>
          <p:cNvPr id="11" name="Imagen 10">
            <a:extLst>
              <a:ext uri="{FF2B5EF4-FFF2-40B4-BE49-F238E27FC236}">
                <a16:creationId xmlns:a16="http://schemas.microsoft.com/office/drawing/2014/main" id="{ADBE4AC1-9442-4CA2-B013-C7B9B1209BFE}"/>
              </a:ext>
            </a:extLst>
          </p:cNvPr>
          <p:cNvPicPr>
            <a:picLocks noChangeAspect="1"/>
          </p:cNvPicPr>
          <p:nvPr/>
        </p:nvPicPr>
        <p:blipFill>
          <a:blip r:embed="rId39"/>
          <a:stretch>
            <a:fillRect/>
          </a:stretch>
        </p:blipFill>
        <p:spPr>
          <a:xfrm>
            <a:off x="105247" y="4392984"/>
            <a:ext cx="6527097" cy="2197456"/>
          </a:xfrm>
          <a:prstGeom prst="rect">
            <a:avLst/>
          </a:prstGeom>
        </p:spPr>
      </p:pic>
    </p:spTree>
    <p:extLst>
      <p:ext uri="{BB962C8B-B14F-4D97-AF65-F5344CB8AC3E}">
        <p14:creationId xmlns:p14="http://schemas.microsoft.com/office/powerpoint/2010/main" val="2100045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1">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4207614195"/>
              </p:ext>
            </p:ext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32" imgW="493" imgH="493" progId="TCLayout.ActiveDocument.1">
                  <p:embed/>
                </p:oleObj>
              </mc:Choice>
              <mc:Fallback>
                <p:oleObj name="Diapositiva de think-cell" r:id="rId32" imgW="493" imgH="493" progId="TCLayout.ActiveDocument.1">
                  <p:embed/>
                  <p:pic>
                    <p:nvPicPr>
                      <p:cNvPr id="5" name="Objeto 4" hidden="1"/>
                      <p:cNvPicPr/>
                      <p:nvPr/>
                    </p:nvPicPr>
                    <p:blipFill>
                      <a:blip r:embed="rId33"/>
                      <a:stretch>
                        <a:fillRect/>
                      </a:stretch>
                    </p:blipFill>
                    <p:spPr>
                      <a:xfrm>
                        <a:off x="1941" y="1786"/>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14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sp>
        <p:nvSpPr>
          <p:cNvPr id="3" name="Marcador de número de diapositiva 2">
            <a:extLst>
              <a:ext uri="{FF2B5EF4-FFF2-40B4-BE49-F238E27FC236}">
                <a16:creationId xmlns:a16="http://schemas.microsoft.com/office/drawing/2014/main" id="{0907E2FC-E155-4F18-B78C-FB8D4018FCFD}"/>
              </a:ext>
            </a:extLst>
          </p:cNvPr>
          <p:cNvSpPr>
            <a:spLocks noGrp="1"/>
          </p:cNvSpPr>
          <p:nvPr>
            <p:ph type="sldNum" sz="quarter" idx="12"/>
          </p:nvPr>
        </p:nvSpPr>
        <p:spPr/>
        <p:txBody>
          <a:bodyPr/>
          <a:lstStyle/>
          <a:p>
            <a:fld id="{75D57B79-4061-44BD-B534-85CA2EB6D39E}" type="slidenum">
              <a:rPr lang="es-UY" smtClean="0"/>
              <a:t>14</a:t>
            </a:fld>
            <a:endParaRPr lang="es-UY"/>
          </a:p>
        </p:txBody>
      </p:sp>
      <p:sp>
        <p:nvSpPr>
          <p:cNvPr id="45" name="CuadroTexto 44">
            <a:extLst>
              <a:ext uri="{FF2B5EF4-FFF2-40B4-BE49-F238E27FC236}">
                <a16:creationId xmlns:a16="http://schemas.microsoft.com/office/drawing/2014/main" id="{DA50E0E0-4931-4C3D-994A-6351079E4140}"/>
              </a:ext>
            </a:extLst>
          </p:cNvPr>
          <p:cNvSpPr txBox="1"/>
          <p:nvPr/>
        </p:nvSpPr>
        <p:spPr>
          <a:xfrm>
            <a:off x="177254" y="288528"/>
            <a:ext cx="12389395" cy="646331"/>
          </a:xfrm>
          <a:prstGeom prst="rect">
            <a:avLst/>
          </a:prstGeom>
          <a:noFill/>
        </p:spPr>
        <p:txBody>
          <a:bodyPr wrap="square" rtlCol="0">
            <a:spAutoFit/>
          </a:bodyPr>
          <a:lstStyle/>
          <a:p>
            <a:r>
              <a:rPr lang="es-UY" sz="3600" dirty="0">
                <a:solidFill>
                  <a:schemeClr val="accent1">
                    <a:lumMod val="75000"/>
                  </a:schemeClr>
                </a:solidFill>
              </a:rPr>
              <a:t>EVOLUCIÓN COSTOS REMUNERACIONES	</a:t>
            </a:r>
          </a:p>
        </p:txBody>
      </p:sp>
      <p:sp>
        <p:nvSpPr>
          <p:cNvPr id="44" name="CuadroTexto 43">
            <a:extLst>
              <a:ext uri="{FF2B5EF4-FFF2-40B4-BE49-F238E27FC236}">
                <a16:creationId xmlns:a16="http://schemas.microsoft.com/office/drawing/2014/main" id="{E1832571-3373-4E27-908A-778CCEA31FA7}"/>
              </a:ext>
            </a:extLst>
          </p:cNvPr>
          <p:cNvSpPr txBox="1"/>
          <p:nvPr/>
        </p:nvSpPr>
        <p:spPr>
          <a:xfrm>
            <a:off x="12738" y="6588829"/>
            <a:ext cx="8249914" cy="292194"/>
          </a:xfrm>
          <a:prstGeom prst="rect">
            <a:avLst/>
          </a:prstGeom>
          <a:noFill/>
        </p:spPr>
        <p:txBody>
          <a:bodyPr wrap="square" lIns="91247" tIns="45624" rIns="91247" bIns="45624"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Cifras expresadas en millones de pesos a valores </a:t>
            </a:r>
            <a:r>
              <a:rPr kumimoji="0" lang="es-ES" sz="1300" b="0" i="0" u="none" strike="noStrike" kern="1200" cap="none" spc="0" normalizeH="0" baseline="0" noProof="0" dirty="0" err="1">
                <a:ln>
                  <a:noFill/>
                </a:ln>
                <a:solidFill>
                  <a:prstClr val="black">
                    <a:lumMod val="50000"/>
                    <a:lumOff val="50000"/>
                  </a:prstClr>
                </a:solidFill>
                <a:effectLst/>
                <a:uLnTx/>
                <a:uFillTx/>
                <a:latin typeface="Calibri Light (Títulos)"/>
                <a:ea typeface="+mn-ea"/>
                <a:cs typeface="+mn-cs"/>
              </a:rPr>
              <a:t>reexpresados</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 a setiembre</a:t>
            </a:r>
            <a:r>
              <a:rPr lang="es-ES" sz="1300" dirty="0">
                <a:solidFill>
                  <a:prstClr val="black">
                    <a:lumMod val="50000"/>
                    <a:lumOff val="50000"/>
                  </a:prstClr>
                </a:solidFill>
                <a:latin typeface="Calibri Light (Títulos)"/>
              </a:rPr>
              <a:t> 2023</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 </a:t>
            </a:r>
          </a:p>
        </p:txBody>
      </p:sp>
      <p:graphicFrame>
        <p:nvGraphicFramePr>
          <p:cNvPr id="137" name="Chart 3">
            <a:extLst>
              <a:ext uri="{FF2B5EF4-FFF2-40B4-BE49-F238E27FC236}">
                <a16:creationId xmlns:a16="http://schemas.microsoft.com/office/drawing/2014/main" id="{EF622596-B66B-4B3A-86E1-42A023AC0A0F}"/>
              </a:ext>
            </a:extLst>
          </p:cNvPr>
          <p:cNvGraphicFramePr/>
          <p:nvPr>
            <p:custDataLst>
              <p:tags r:id="rId3"/>
            </p:custDataLst>
            <p:extLst>
              <p:ext uri="{D42A27DB-BD31-4B8C-83A1-F6EECF244321}">
                <p14:modId xmlns:p14="http://schemas.microsoft.com/office/powerpoint/2010/main" val="1121107139"/>
              </p:ext>
            </p:extLst>
          </p:nvPr>
        </p:nvGraphicFramePr>
        <p:xfrm>
          <a:off x="109538" y="1566863"/>
          <a:ext cx="12223750" cy="3771900"/>
        </p:xfrm>
        <a:graphic>
          <a:graphicData uri="http://schemas.openxmlformats.org/drawingml/2006/chart">
            <c:chart xmlns:c="http://schemas.openxmlformats.org/drawingml/2006/chart" xmlns:r="http://schemas.openxmlformats.org/officeDocument/2006/relationships" r:id="rId34"/>
          </a:graphicData>
        </a:graphic>
      </p:graphicFrame>
      <p:cxnSp>
        <p:nvCxnSpPr>
          <p:cNvPr id="25" name="Conector recto 24">
            <a:extLst>
              <a:ext uri="{FF2B5EF4-FFF2-40B4-BE49-F238E27FC236}">
                <a16:creationId xmlns:a16="http://schemas.microsoft.com/office/drawing/2014/main" id="{0CE3A237-39E6-4F72-B616-8D613CC6EEB5}"/>
              </a:ext>
            </a:extLst>
          </p:cNvPr>
          <p:cNvCxnSpPr/>
          <p:nvPr>
            <p:custDataLst>
              <p:tags r:id="rId4"/>
            </p:custDataLst>
          </p:nvPr>
        </p:nvCxnSpPr>
        <p:spPr bwMode="auto">
          <a:xfrm>
            <a:off x="2060575" y="2032000"/>
            <a:ext cx="3208338"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3" name="Conector recto 12">
            <a:extLst>
              <a:ext uri="{FF2B5EF4-FFF2-40B4-BE49-F238E27FC236}">
                <a16:creationId xmlns:a16="http://schemas.microsoft.com/office/drawing/2014/main" id="{F70739A4-4EBF-453D-A751-A22F7A3394E0}"/>
              </a:ext>
            </a:extLst>
          </p:cNvPr>
          <p:cNvCxnSpPr/>
          <p:nvPr>
            <p:custDataLst>
              <p:tags r:id="rId5"/>
            </p:custDataLst>
          </p:nvPr>
        </p:nvCxnSpPr>
        <p:spPr bwMode="auto">
          <a:xfrm>
            <a:off x="5856287" y="2032000"/>
            <a:ext cx="6845300"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3" name="Conector recto 62">
            <a:extLst>
              <a:ext uri="{FF2B5EF4-FFF2-40B4-BE49-F238E27FC236}">
                <a16:creationId xmlns:a16="http://schemas.microsoft.com/office/drawing/2014/main" id="{E3789648-8435-4EA1-890F-853B4194FD38}"/>
              </a:ext>
            </a:extLst>
          </p:cNvPr>
          <p:cNvCxnSpPr/>
          <p:nvPr>
            <p:custDataLst>
              <p:tags r:id="rId6"/>
            </p:custDataLst>
          </p:nvPr>
        </p:nvCxnSpPr>
        <p:spPr bwMode="auto">
          <a:xfrm>
            <a:off x="11615738" y="3025775"/>
            <a:ext cx="1085850"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16" name="Conector recto 215">
            <a:extLst>
              <a:ext uri="{FF2B5EF4-FFF2-40B4-BE49-F238E27FC236}">
                <a16:creationId xmlns:a16="http://schemas.microsoft.com/office/drawing/2014/main" id="{7D71BB9E-2D6C-49FF-9B33-29EC14FF24D3}"/>
              </a:ext>
            </a:extLst>
          </p:cNvPr>
          <p:cNvCxnSpPr>
            <a:cxnSpLocks/>
          </p:cNvCxnSpPr>
          <p:nvPr>
            <p:custDataLst>
              <p:tags r:id="rId7"/>
            </p:custDataLst>
          </p:nvPr>
        </p:nvCxnSpPr>
        <p:spPr bwMode="auto">
          <a:xfrm>
            <a:off x="12658725" y="2028825"/>
            <a:ext cx="0" cy="1000125"/>
          </a:xfrm>
          <a:prstGeom prst="line">
            <a:avLst/>
          </a:prstGeom>
          <a:ln w="28575"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23" name="Conector recto 122">
            <a:extLst>
              <a:ext uri="{FF2B5EF4-FFF2-40B4-BE49-F238E27FC236}">
                <a16:creationId xmlns:a16="http://schemas.microsoft.com/office/drawing/2014/main" id="{9B7DC472-F446-4202-9EDE-0D5119C1BB6A}"/>
              </a:ext>
            </a:extLst>
          </p:cNvPr>
          <p:cNvCxnSpPr/>
          <p:nvPr>
            <p:custDataLst>
              <p:tags r:id="rId8"/>
            </p:custDataLst>
          </p:nvPr>
        </p:nvCxnSpPr>
        <p:spPr bwMode="auto">
          <a:xfrm>
            <a:off x="1739900" y="1490663"/>
            <a:ext cx="9555163"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20" name="Conector recto 119">
            <a:extLst>
              <a:ext uri="{FF2B5EF4-FFF2-40B4-BE49-F238E27FC236}">
                <a16:creationId xmlns:a16="http://schemas.microsoft.com/office/drawing/2014/main" id="{E958F5F7-F0A3-4E7A-B2CE-666FA09D0422}"/>
              </a:ext>
            </a:extLst>
          </p:cNvPr>
          <p:cNvCxnSpPr/>
          <p:nvPr>
            <p:custDataLst>
              <p:tags r:id="rId9"/>
            </p:custDataLst>
          </p:nvPr>
        </p:nvCxnSpPr>
        <p:spPr bwMode="auto">
          <a:xfrm flipV="1">
            <a:off x="1739900" y="1490663"/>
            <a:ext cx="0" cy="7620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25" name="Conector recto 124">
            <a:extLst>
              <a:ext uri="{FF2B5EF4-FFF2-40B4-BE49-F238E27FC236}">
                <a16:creationId xmlns:a16="http://schemas.microsoft.com/office/drawing/2014/main" id="{6C4CBE02-43FC-4A7C-98B4-4DC53CE8AD77}"/>
              </a:ext>
            </a:extLst>
          </p:cNvPr>
          <p:cNvCxnSpPr/>
          <p:nvPr>
            <p:custDataLst>
              <p:tags r:id="rId10"/>
            </p:custDataLst>
          </p:nvPr>
        </p:nvCxnSpPr>
        <p:spPr bwMode="auto">
          <a:xfrm>
            <a:off x="11295063" y="1490663"/>
            <a:ext cx="0" cy="982663"/>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8" name="Conector recto 17">
            <a:extLst>
              <a:ext uri="{FF2B5EF4-FFF2-40B4-BE49-F238E27FC236}">
                <a16:creationId xmlns:a16="http://schemas.microsoft.com/office/drawing/2014/main" id="{E981E263-393C-4053-8742-8FC591530BC4}"/>
              </a:ext>
            </a:extLst>
          </p:cNvPr>
          <p:cNvCxnSpPr/>
          <p:nvPr>
            <p:custDataLst>
              <p:tags r:id="rId11"/>
            </p:custDataLst>
          </p:nvPr>
        </p:nvCxnSpPr>
        <p:spPr bwMode="auto">
          <a:xfrm>
            <a:off x="1739900" y="1797050"/>
            <a:ext cx="0" cy="31115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27" name="Marcador de texto 2">
            <a:extLst>
              <a:ext uri="{FF2B5EF4-FFF2-40B4-BE49-F238E27FC236}">
                <a16:creationId xmlns:a16="http://schemas.microsoft.com/office/drawing/2014/main" id="{7C573C99-7AFB-44E9-9875-B1EA4BB06751}"/>
              </a:ext>
            </a:extLst>
          </p:cNvPr>
          <p:cNvSpPr>
            <a:spLocks noGrp="1"/>
          </p:cNvSpPr>
          <p:nvPr>
            <p:custDataLst>
              <p:tags r:id="rId12"/>
            </p:custDataLst>
          </p:nvPr>
        </p:nvSpPr>
        <p:spPr bwMode="auto">
          <a:xfrm>
            <a:off x="8916988" y="5268913"/>
            <a:ext cx="93503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AD8319E4-5FCE-467B-AC69-D0062B9E2EEA}" type="datetime'A''''cu''''''m''''.'' ''''D''i''''''''''c''''22'''''''">
              <a:rPr lang="es-UY" altLang="en-US" sz="1400" b="1" smtClean="0"/>
              <a:pPr/>
              <a:t>Acum. Dic22</a:t>
            </a:fld>
            <a:endParaRPr lang="es-UY" sz="1400" b="1" dirty="0"/>
          </a:p>
        </p:txBody>
      </p:sp>
      <p:sp>
        <p:nvSpPr>
          <p:cNvPr id="47" name="Marcador de texto 2">
            <a:extLst>
              <a:ext uri="{FF2B5EF4-FFF2-40B4-BE49-F238E27FC236}">
                <a16:creationId xmlns:a16="http://schemas.microsoft.com/office/drawing/2014/main" id="{30002D63-7B5F-4138-8D12-67107FCCDA22}"/>
              </a:ext>
            </a:extLst>
          </p:cNvPr>
          <p:cNvSpPr>
            <a:spLocks noGrp="1"/>
          </p:cNvSpPr>
          <p:nvPr>
            <p:custDataLst>
              <p:tags r:id="rId13"/>
            </p:custDataLst>
          </p:nvPr>
        </p:nvSpPr>
        <p:spPr bwMode="auto">
          <a:xfrm>
            <a:off x="7005638" y="5268913"/>
            <a:ext cx="93503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383FB79C-670F-4AFE-A8DF-FFDF7BC0ED7A}" type="datetime'''A''''''''c''um''''''''''''.'''''''' D''''''i''''''''c''21'''">
              <a:rPr lang="es-UY" altLang="en-US" sz="1400" b="1" smtClean="0"/>
              <a:pPr/>
              <a:t>Acum. Dic21</a:t>
            </a:fld>
            <a:endParaRPr lang="es-UY" sz="1400" b="1" dirty="0"/>
          </a:p>
        </p:txBody>
      </p:sp>
      <p:sp>
        <p:nvSpPr>
          <p:cNvPr id="33" name="Marcador de texto 2">
            <a:extLst>
              <a:ext uri="{FF2B5EF4-FFF2-40B4-BE49-F238E27FC236}">
                <a16:creationId xmlns:a16="http://schemas.microsoft.com/office/drawing/2014/main" id="{1B094DC4-9B7E-4508-9962-C420EBB1B615}"/>
              </a:ext>
            </a:extLst>
          </p:cNvPr>
          <p:cNvSpPr>
            <a:spLocks noGrp="1"/>
          </p:cNvSpPr>
          <p:nvPr>
            <p:custDataLst>
              <p:tags r:id="rId14"/>
            </p:custDataLst>
          </p:nvPr>
        </p:nvSpPr>
        <p:spPr bwMode="auto">
          <a:xfrm>
            <a:off x="5095875" y="5268913"/>
            <a:ext cx="93503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7AA4368A-30C9-4C61-8C08-99909F884DEF}" type="datetime'A''''''''c''''u''''m''.'''''''''''''' ''''D''''ic''''20'''''">
              <a:rPr lang="es-UY" altLang="en-US" sz="1400" b="1" smtClean="0"/>
              <a:pPr/>
              <a:t>Acum. Dic20</a:t>
            </a:fld>
            <a:endParaRPr lang="es-UY" sz="1400" b="1" dirty="0"/>
          </a:p>
        </p:txBody>
      </p:sp>
      <p:sp>
        <p:nvSpPr>
          <p:cNvPr id="31" name="Marcador de texto 2">
            <a:extLst>
              <a:ext uri="{FF2B5EF4-FFF2-40B4-BE49-F238E27FC236}">
                <a16:creationId xmlns:a16="http://schemas.microsoft.com/office/drawing/2014/main" id="{9FEFA431-F59B-40E3-A2E2-3485DF74E108}"/>
              </a:ext>
            </a:extLst>
          </p:cNvPr>
          <p:cNvSpPr>
            <a:spLocks noGrp="1"/>
          </p:cNvSpPr>
          <p:nvPr>
            <p:custDataLst>
              <p:tags r:id="rId15"/>
            </p:custDataLst>
          </p:nvPr>
        </p:nvSpPr>
        <p:spPr bwMode="auto">
          <a:xfrm>
            <a:off x="1273175" y="5268913"/>
            <a:ext cx="93503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F892E3F2-1EA4-43D2-B3D7-20EF47458975}" type="datetime'A''''''c''''''''''''um.'''''''''''' D''''''i''''''''''''c''18'">
              <a:rPr lang="es-UY" altLang="en-US" sz="1400" b="1" smtClean="0"/>
              <a:pPr/>
              <a:t>Acum. Dic18</a:t>
            </a:fld>
            <a:endParaRPr lang="es-UY" sz="1400" b="1" dirty="0"/>
          </a:p>
        </p:txBody>
      </p:sp>
      <p:sp useBgFill="1">
        <p:nvSpPr>
          <p:cNvPr id="72" name="Marcador de texto 2">
            <a:extLst>
              <a:ext uri="{FF2B5EF4-FFF2-40B4-BE49-F238E27FC236}">
                <a16:creationId xmlns:a16="http://schemas.microsoft.com/office/drawing/2014/main" id="{8071089A-074C-4811-996B-EE4A25F7DA5F}"/>
              </a:ext>
            </a:extLst>
          </p:cNvPr>
          <p:cNvSpPr>
            <a:spLocks noGrp="1"/>
          </p:cNvSpPr>
          <p:nvPr>
            <p:custDataLst>
              <p:tags r:id="rId16"/>
            </p:custDataLst>
          </p:nvPr>
        </p:nvSpPr>
        <p:spPr bwMode="gray">
          <a:xfrm>
            <a:off x="3416300" y="1890713"/>
            <a:ext cx="469900" cy="219075"/>
          </a:xfrm>
          <a:prstGeom prst="rect">
            <a:avLst/>
          </a:prstGeom>
          <a:ln>
            <a:noFill/>
          </a:ln>
          <a:effectLst/>
        </p:spPr>
        <p:txBody>
          <a:bodyPr vert="horz" wrap="none" lIns="28575" tIns="0" rIns="2857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D874FCF6-D4A8-46DB-87A9-ABEB44D2F8E2}" type="datetime'''''''2''''''''''''3''''''''''82'''''''">
              <a:rPr lang="es-UY" altLang="en-US" sz="1600" b="1" smtClean="0">
                <a:effectLst/>
              </a:rPr>
              <a:pPr marL="0" indent="0" algn="ctr">
                <a:spcBef>
                  <a:spcPct val="0"/>
                </a:spcBef>
                <a:spcAft>
                  <a:spcPct val="0"/>
                </a:spcAft>
                <a:buNone/>
              </a:pPr>
              <a:t>2382</a:t>
            </a:fld>
            <a:endParaRPr lang="es-UY" sz="1600" b="1" dirty="0"/>
          </a:p>
        </p:txBody>
      </p:sp>
      <p:sp>
        <p:nvSpPr>
          <p:cNvPr id="32" name="Marcador de texto 2">
            <a:extLst>
              <a:ext uri="{FF2B5EF4-FFF2-40B4-BE49-F238E27FC236}">
                <a16:creationId xmlns:a16="http://schemas.microsoft.com/office/drawing/2014/main" id="{93D253BB-AEFB-46DC-A3B6-62CBE1297466}"/>
              </a:ext>
            </a:extLst>
          </p:cNvPr>
          <p:cNvSpPr>
            <a:spLocks noGrp="1"/>
          </p:cNvSpPr>
          <p:nvPr>
            <p:custDataLst>
              <p:tags r:id="rId17"/>
            </p:custDataLst>
          </p:nvPr>
        </p:nvSpPr>
        <p:spPr bwMode="auto">
          <a:xfrm>
            <a:off x="3184525" y="5268913"/>
            <a:ext cx="93503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50E68D65-B9FA-4CF1-9CD8-E388D81F9411}" type="datetime'''''''''''Acu''m''''''.'''''' ''''''Dic''''''''1''''''9'''''">
              <a:rPr lang="es-UY" altLang="en-US" sz="1400" b="1" smtClean="0"/>
              <a:pPr/>
              <a:t>Acum. Dic19</a:t>
            </a:fld>
            <a:endParaRPr lang="es-UY" sz="1400" b="1" dirty="0"/>
          </a:p>
        </p:txBody>
      </p:sp>
      <p:sp useBgFill="1">
        <p:nvSpPr>
          <p:cNvPr id="83" name="Marcador de texto 2">
            <a:extLst>
              <a:ext uri="{FF2B5EF4-FFF2-40B4-BE49-F238E27FC236}">
                <a16:creationId xmlns:a16="http://schemas.microsoft.com/office/drawing/2014/main" id="{2E46B513-46B2-4891-AD3A-51B121B63D36}"/>
              </a:ext>
            </a:extLst>
          </p:cNvPr>
          <p:cNvSpPr>
            <a:spLocks noGrp="1"/>
          </p:cNvSpPr>
          <p:nvPr>
            <p:custDataLst>
              <p:tags r:id="rId18"/>
            </p:custDataLst>
          </p:nvPr>
        </p:nvSpPr>
        <p:spPr bwMode="gray">
          <a:xfrm>
            <a:off x="5327650" y="2136775"/>
            <a:ext cx="469900" cy="219075"/>
          </a:xfrm>
          <a:prstGeom prst="rect">
            <a:avLst/>
          </a:prstGeom>
          <a:ln>
            <a:noFill/>
          </a:ln>
          <a:effectLst/>
        </p:spPr>
        <p:txBody>
          <a:bodyPr vert="horz" wrap="none" lIns="28575" tIns="0" rIns="2857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5560B0CE-BA18-4C21-BEA0-49B345183E26}" type="datetime'''''''''''2''''''''''''''''''''2''6''''''''8'''''''''">
              <a:rPr lang="es-UY" altLang="en-US" sz="1600" b="1" smtClean="0">
                <a:effectLst/>
              </a:rPr>
              <a:pPr marL="0" indent="0" algn="ctr">
                <a:spcBef>
                  <a:spcPct val="0"/>
                </a:spcBef>
                <a:spcAft>
                  <a:spcPct val="0"/>
                </a:spcAft>
                <a:buNone/>
              </a:pPr>
              <a:t>2268</a:t>
            </a:fld>
            <a:endParaRPr lang="es-UY" sz="1600" b="1" dirty="0"/>
          </a:p>
        </p:txBody>
      </p:sp>
      <p:sp useBgFill="1">
        <p:nvSpPr>
          <p:cNvPr id="91" name="Marcador de texto 2">
            <a:extLst>
              <a:ext uri="{FF2B5EF4-FFF2-40B4-BE49-F238E27FC236}">
                <a16:creationId xmlns:a16="http://schemas.microsoft.com/office/drawing/2014/main" id="{77E44D1A-CBB8-44DC-B99B-584AC3606E20}"/>
              </a:ext>
            </a:extLst>
          </p:cNvPr>
          <p:cNvSpPr>
            <a:spLocks noGrp="1"/>
          </p:cNvSpPr>
          <p:nvPr>
            <p:custDataLst>
              <p:tags r:id="rId19"/>
            </p:custDataLst>
          </p:nvPr>
        </p:nvSpPr>
        <p:spPr bwMode="gray">
          <a:xfrm>
            <a:off x="9148763" y="2457450"/>
            <a:ext cx="469900" cy="219075"/>
          </a:xfrm>
          <a:prstGeom prst="rect">
            <a:avLst/>
          </a:prstGeom>
          <a:ln>
            <a:noFill/>
          </a:ln>
          <a:effectLst/>
        </p:spPr>
        <p:txBody>
          <a:bodyPr vert="horz" wrap="none" lIns="28575" tIns="0" rIns="2857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50F5C8BC-1935-4C88-926A-B0E00615A216}" type="datetime'''2''''''''''1''''''''''''''''''''''2''''''''0'''">
              <a:rPr lang="es-UY" altLang="en-US" sz="1600" b="1" smtClean="0">
                <a:effectLst/>
              </a:rPr>
              <a:pPr marL="0" indent="0" algn="ctr">
                <a:spcBef>
                  <a:spcPct val="0"/>
                </a:spcBef>
                <a:spcAft>
                  <a:spcPct val="0"/>
                </a:spcAft>
                <a:buNone/>
              </a:pPr>
              <a:t>2120</a:t>
            </a:fld>
            <a:endParaRPr lang="es-UY" sz="1600" b="1" dirty="0"/>
          </a:p>
        </p:txBody>
      </p:sp>
      <p:sp useBgFill="1">
        <p:nvSpPr>
          <p:cNvPr id="90" name="Marcador de texto 2">
            <a:extLst>
              <a:ext uri="{FF2B5EF4-FFF2-40B4-BE49-F238E27FC236}">
                <a16:creationId xmlns:a16="http://schemas.microsoft.com/office/drawing/2014/main" id="{29F4FE56-B7CE-4A60-9ED9-8EC4BFE37C3C}"/>
              </a:ext>
            </a:extLst>
          </p:cNvPr>
          <p:cNvSpPr>
            <a:spLocks noGrp="1"/>
          </p:cNvSpPr>
          <p:nvPr>
            <p:custDataLst>
              <p:tags r:id="rId20"/>
            </p:custDataLst>
          </p:nvPr>
        </p:nvSpPr>
        <p:spPr bwMode="gray">
          <a:xfrm>
            <a:off x="7237413" y="2359025"/>
            <a:ext cx="469900" cy="219075"/>
          </a:xfrm>
          <a:prstGeom prst="rect">
            <a:avLst/>
          </a:prstGeom>
          <a:ln>
            <a:noFill/>
          </a:ln>
          <a:effectLst/>
        </p:spPr>
        <p:txBody>
          <a:bodyPr vert="horz" wrap="none" lIns="28575" tIns="0" rIns="2857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E3F64C24-69C4-4B5D-B473-29CF203133D5}" type="datetime'''2165'''''''''''''''''''''''''''''''''''''''''''">
              <a:rPr lang="es-UY" altLang="en-US" sz="1600" b="1" smtClean="0">
                <a:effectLst/>
              </a:rPr>
              <a:pPr marL="0" indent="0" algn="ctr">
                <a:spcBef>
                  <a:spcPct val="0"/>
                </a:spcBef>
                <a:spcAft>
                  <a:spcPct val="0"/>
                </a:spcAft>
                <a:buNone/>
              </a:pPr>
              <a:t>2165</a:t>
            </a:fld>
            <a:endParaRPr lang="es-UY" sz="1600" b="1" dirty="0"/>
          </a:p>
        </p:txBody>
      </p:sp>
      <p:sp>
        <p:nvSpPr>
          <p:cNvPr id="34" name="Marcador de texto 2">
            <a:extLst>
              <a:ext uri="{FF2B5EF4-FFF2-40B4-BE49-F238E27FC236}">
                <a16:creationId xmlns:a16="http://schemas.microsoft.com/office/drawing/2014/main" id="{E332DBA8-0F9D-49E9-9D65-6C0CC59B01BF}"/>
              </a:ext>
            </a:extLst>
          </p:cNvPr>
          <p:cNvSpPr>
            <a:spLocks noGrp="1"/>
          </p:cNvSpPr>
          <p:nvPr>
            <p:custDataLst>
              <p:tags r:id="rId21"/>
            </p:custDataLst>
          </p:nvPr>
        </p:nvSpPr>
        <p:spPr bwMode="auto">
          <a:xfrm>
            <a:off x="10826750" y="5268913"/>
            <a:ext cx="93662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35FED9F5-4CCC-46D1-A7A1-BD4971E834E3}" type="datetime'A''c''''''''''''u''''m''''. ''''S''e''t''2''''''''''3'''''''''">
              <a:rPr lang="es-UY" altLang="en-US" sz="1400" b="1" smtClean="0"/>
              <a:pPr/>
              <a:t>Acum. Set23</a:t>
            </a:fld>
            <a:endParaRPr lang="es-UY" sz="1400" b="1" dirty="0"/>
          </a:p>
        </p:txBody>
      </p:sp>
      <p:sp useBgFill="1">
        <p:nvSpPr>
          <p:cNvPr id="93" name="Marcador de texto 2">
            <a:extLst>
              <a:ext uri="{FF2B5EF4-FFF2-40B4-BE49-F238E27FC236}">
                <a16:creationId xmlns:a16="http://schemas.microsoft.com/office/drawing/2014/main" id="{FB2AF073-AECF-461A-8AE0-8A6E4424551A}"/>
              </a:ext>
            </a:extLst>
          </p:cNvPr>
          <p:cNvSpPr>
            <a:spLocks noGrp="1"/>
          </p:cNvSpPr>
          <p:nvPr>
            <p:custDataLst>
              <p:tags r:id="rId22"/>
            </p:custDataLst>
          </p:nvPr>
        </p:nvSpPr>
        <p:spPr bwMode="gray">
          <a:xfrm>
            <a:off x="10658475" y="2808288"/>
            <a:ext cx="587375" cy="192088"/>
          </a:xfrm>
          <a:prstGeom prst="rect">
            <a:avLst/>
          </a:prstGeom>
          <a:ln>
            <a:noFill/>
          </a:ln>
          <a:effectLst/>
        </p:spPr>
        <p:txBody>
          <a:bodyPr vert="horz" wrap="none" lIns="25400" tIns="0" rIns="25400"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0D22D79E-27F2-4418-8A28-7E43F13DB68E}" type="datetime'$'''''''''''''''''''''''' 4''.''''0''''''''3''''9'''''''''''">
              <a:rPr lang="es-UY" altLang="en-US" sz="1400" smtClean="0">
                <a:effectLst/>
              </a:rPr>
              <a:pPr marL="0" indent="0" algn="ctr">
                <a:spcBef>
                  <a:spcPct val="0"/>
                </a:spcBef>
                <a:spcAft>
                  <a:spcPct val="0"/>
                </a:spcAft>
                <a:buNone/>
              </a:pPr>
              <a:t>$ 4.039</a:t>
            </a:fld>
            <a:endParaRPr lang="es-UY" sz="1400" dirty="0"/>
          </a:p>
        </p:txBody>
      </p:sp>
      <p:sp>
        <p:nvSpPr>
          <p:cNvPr id="213" name="Marcador de texto 2">
            <a:extLst>
              <a:ext uri="{FF2B5EF4-FFF2-40B4-BE49-F238E27FC236}">
                <a16:creationId xmlns:a16="http://schemas.microsoft.com/office/drawing/2014/main" id="{1189A803-DF93-4176-93CA-1BE1BDADB378}"/>
              </a:ext>
            </a:extLst>
          </p:cNvPr>
          <p:cNvSpPr>
            <a:spLocks noGrp="1"/>
          </p:cNvSpPr>
          <p:nvPr>
            <p:custDataLst>
              <p:tags r:id="rId23"/>
            </p:custDataLst>
          </p:nvPr>
        </p:nvSpPr>
        <p:spPr bwMode="auto">
          <a:xfrm>
            <a:off x="12326938" y="2311400"/>
            <a:ext cx="663575" cy="350838"/>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C1237C56-7B52-49CF-8C76-7253BF7E2E66}" type="datetime'''''''''''-''''3''''''''''1''''''''%'''''''''''''''">
              <a:rPr lang="es-UY" altLang="en-US" sz="1800" b="1" smtClean="0">
                <a:effectLst/>
              </a:rPr>
              <a:pPr/>
              <a:t>-31%</a:t>
            </a:fld>
            <a:endParaRPr lang="es-UY" sz="1800" b="1" dirty="0"/>
          </a:p>
        </p:txBody>
      </p:sp>
      <p:sp>
        <p:nvSpPr>
          <p:cNvPr id="131" name="Marcador de texto 2">
            <a:extLst>
              <a:ext uri="{FF2B5EF4-FFF2-40B4-BE49-F238E27FC236}">
                <a16:creationId xmlns:a16="http://schemas.microsoft.com/office/drawing/2014/main" id="{669FED32-AD7A-40E6-9C95-DF825885766D}"/>
              </a:ext>
            </a:extLst>
          </p:cNvPr>
          <p:cNvSpPr>
            <a:spLocks noGrp="1"/>
          </p:cNvSpPr>
          <p:nvPr>
            <p:custDataLst>
              <p:tags r:id="rId24"/>
            </p:custDataLst>
          </p:nvPr>
        </p:nvSpPr>
        <p:spPr bwMode="auto">
          <a:xfrm>
            <a:off x="6257925" y="1354138"/>
            <a:ext cx="517525"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51012B8B-46A1-4D9B-9B2A-C21B0788357F}" type="datetime'''''''''''''''-1''''''''''''''4''''''%'''''''''''''''">
              <a:rPr lang="es-UY" altLang="en-US" sz="1400" b="1" smtClean="0">
                <a:effectLst/>
              </a:rPr>
              <a:pPr/>
              <a:t>-14%</a:t>
            </a:fld>
            <a:endParaRPr lang="es-UY" sz="1400" b="1" dirty="0"/>
          </a:p>
        </p:txBody>
      </p:sp>
      <p:sp>
        <p:nvSpPr>
          <p:cNvPr id="110" name="Rectángulo 109">
            <a:extLst>
              <a:ext uri="{FF2B5EF4-FFF2-40B4-BE49-F238E27FC236}">
                <a16:creationId xmlns:a16="http://schemas.microsoft.com/office/drawing/2014/main" id="{18EFD1D8-470B-41C5-8870-202CC6A64923}"/>
              </a:ext>
            </a:extLst>
          </p:cNvPr>
          <p:cNvSpPr/>
          <p:nvPr>
            <p:custDataLst>
              <p:tags r:id="rId25"/>
            </p:custDataLst>
          </p:nvPr>
        </p:nvSpPr>
        <p:spPr bwMode="auto">
          <a:xfrm>
            <a:off x="995363" y="5692775"/>
            <a:ext cx="250825" cy="187325"/>
          </a:xfrm>
          <a:prstGeom prst="rect">
            <a:avLst/>
          </a:prstGeom>
          <a:solidFill>
            <a:srgbClr val="6F8DB9"/>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cxnSp>
        <p:nvCxnSpPr>
          <p:cNvPr id="114" name="Conector recto 113">
            <a:extLst>
              <a:ext uri="{FF2B5EF4-FFF2-40B4-BE49-F238E27FC236}">
                <a16:creationId xmlns:a16="http://schemas.microsoft.com/office/drawing/2014/main" id="{D3FE7C39-AA41-4C1D-8B55-3FAD711CA0A1}"/>
              </a:ext>
            </a:extLst>
          </p:cNvPr>
          <p:cNvCxnSpPr/>
          <p:nvPr>
            <p:custDataLst>
              <p:tags r:id="rId26"/>
            </p:custDataLst>
          </p:nvPr>
        </p:nvCxnSpPr>
        <p:spPr bwMode="gray">
          <a:xfrm>
            <a:off x="911225" y="6040438"/>
            <a:ext cx="320675" cy="0"/>
          </a:xfrm>
          <a:prstGeom prst="line">
            <a:avLst/>
          </a:prstGeom>
          <a:ln w="28575" cap="rnd" cmpd="sng" algn="ctr">
            <a:solidFill>
              <a:srgbClr val="364D6E"/>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04" name="Elipse 103">
            <a:extLst>
              <a:ext uri="{FF2B5EF4-FFF2-40B4-BE49-F238E27FC236}">
                <a16:creationId xmlns:a16="http://schemas.microsoft.com/office/drawing/2014/main" id="{CFE2F3E2-BD7C-4063-9EAC-B5BAC770CDA8}"/>
              </a:ext>
            </a:extLst>
          </p:cNvPr>
          <p:cNvSpPr/>
          <p:nvPr>
            <p:custDataLst>
              <p:tags r:id="rId27"/>
            </p:custDataLst>
          </p:nvPr>
        </p:nvSpPr>
        <p:spPr bwMode="auto">
          <a:xfrm>
            <a:off x="1027113" y="5995988"/>
            <a:ext cx="88900" cy="88900"/>
          </a:xfrm>
          <a:prstGeom prst="ellipse">
            <a:avLst/>
          </a:prstGeom>
          <a:solidFill>
            <a:srgbClr val="364D6E"/>
          </a:solidFill>
          <a:ln w="9525" cap="flat" cmpd="sng" algn="ctr">
            <a:solidFill>
              <a:srgbClr val="364D6E"/>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07" name="Marcador de texto 2">
            <a:extLst>
              <a:ext uri="{FF2B5EF4-FFF2-40B4-BE49-F238E27FC236}">
                <a16:creationId xmlns:a16="http://schemas.microsoft.com/office/drawing/2014/main" id="{57468EFD-C9E7-4CEA-8C81-387D280F49BC}"/>
              </a:ext>
            </a:extLst>
          </p:cNvPr>
          <p:cNvSpPr>
            <a:spLocks noGrp="1"/>
          </p:cNvSpPr>
          <p:nvPr>
            <p:custDataLst>
              <p:tags r:id="rId28"/>
            </p:custDataLst>
          </p:nvPr>
        </p:nvSpPr>
        <p:spPr bwMode="auto">
          <a:xfrm>
            <a:off x="1296988" y="5703888"/>
            <a:ext cx="3948113"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BEFCB463-BC43-4E16-889C-FFC087BB75FB}" type="datetime'Costos r''em''uneraciones (millones de pesos constant''es)'">
              <a:rPr lang="es-ES" altLang="en-US" sz="1400" smtClean="0"/>
              <a:pPr/>
              <a:t>Costos remuneraciones (millones de pesos constantes)</a:t>
            </a:fld>
            <a:endParaRPr lang="es-UY" sz="1400" dirty="0"/>
          </a:p>
        </p:txBody>
      </p:sp>
      <p:sp>
        <p:nvSpPr>
          <p:cNvPr id="106" name="Marcador de texto 2">
            <a:extLst>
              <a:ext uri="{FF2B5EF4-FFF2-40B4-BE49-F238E27FC236}">
                <a16:creationId xmlns:a16="http://schemas.microsoft.com/office/drawing/2014/main" id="{71BA470C-2772-4D5A-9AE7-BCB04FE7B957}"/>
              </a:ext>
            </a:extLst>
          </p:cNvPr>
          <p:cNvSpPr>
            <a:spLocks noGrp="1"/>
          </p:cNvSpPr>
          <p:nvPr>
            <p:custDataLst>
              <p:tags r:id="rId29"/>
            </p:custDataLst>
          </p:nvPr>
        </p:nvSpPr>
        <p:spPr bwMode="auto">
          <a:xfrm>
            <a:off x="1296988" y="5957888"/>
            <a:ext cx="1535113"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35F8F1EB-F56B-4EA6-B2AA-3E1F019FD947}" type="datetime'Can''tida''d ''''d''''e p''''''''e''''''rs''ona''''''l'''''">
              <a:rPr lang="es-UY" altLang="en-US" sz="1400" smtClean="0"/>
              <a:pPr/>
              <a:t>Cantidad de personal</a:t>
            </a:fld>
            <a:endParaRPr lang="es-UY" sz="1400" dirty="0"/>
          </a:p>
        </p:txBody>
      </p:sp>
      <p:sp>
        <p:nvSpPr>
          <p:cNvPr id="2" name="CuadroTexto 1">
            <a:extLst>
              <a:ext uri="{FF2B5EF4-FFF2-40B4-BE49-F238E27FC236}">
                <a16:creationId xmlns:a16="http://schemas.microsoft.com/office/drawing/2014/main" id="{1B0C122C-1536-457D-B4EE-1675FDE30C7F}"/>
              </a:ext>
            </a:extLst>
          </p:cNvPr>
          <p:cNvSpPr txBox="1"/>
          <p:nvPr/>
        </p:nvSpPr>
        <p:spPr>
          <a:xfrm>
            <a:off x="20745" y="6337004"/>
            <a:ext cx="9396959" cy="307777"/>
          </a:xfrm>
          <a:prstGeom prst="rect">
            <a:avLst/>
          </a:prstGeom>
          <a:noFill/>
        </p:spPr>
        <p:txBody>
          <a:bodyPr wrap="square" rtlCol="0">
            <a:spAutoFit/>
          </a:bodyPr>
          <a:lstStyle/>
          <a:p>
            <a:r>
              <a:rPr lang="es-UY" sz="1400" dirty="0"/>
              <a:t>El personal total incluye Personal permanente, Directores, becarios, suplentes. </a:t>
            </a:r>
          </a:p>
        </p:txBody>
      </p:sp>
      <p:sp>
        <p:nvSpPr>
          <p:cNvPr id="202" name="Marcador de pie de página 6">
            <a:extLst>
              <a:ext uri="{FF2B5EF4-FFF2-40B4-BE49-F238E27FC236}">
                <a16:creationId xmlns:a16="http://schemas.microsoft.com/office/drawing/2014/main" id="{87793327-68D1-416F-BCC8-D197B4E57958}"/>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1028747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74A8C491-A81B-4161-8BB5-9503F1A39BDE}"/>
              </a:ext>
            </a:extLst>
          </p:cNvPr>
          <p:cNvSpPr>
            <a:spLocks noGrp="1"/>
          </p:cNvSpPr>
          <p:nvPr>
            <p:ph type="sldNum" sz="quarter" idx="12"/>
          </p:nvPr>
        </p:nvSpPr>
        <p:spPr/>
        <p:txBody>
          <a:bodyPr/>
          <a:lstStyle/>
          <a:p>
            <a:pPr defTabSz="756392"/>
            <a:fld id="{75D57B79-4061-44BD-B534-85CA2EB6D39E}" type="slidenum">
              <a:rPr lang="es-UY">
                <a:solidFill>
                  <a:prstClr val="black">
                    <a:tint val="75000"/>
                  </a:prstClr>
                </a:solidFill>
                <a:latin typeface="Calibri"/>
              </a:rPr>
              <a:pPr defTabSz="756392"/>
              <a:t>15</a:t>
            </a:fld>
            <a:endParaRPr lang="es-UY">
              <a:solidFill>
                <a:prstClr val="black">
                  <a:tint val="75000"/>
                </a:prstClr>
              </a:solidFill>
              <a:latin typeface="Calibri"/>
            </a:endParaRPr>
          </a:p>
        </p:txBody>
      </p:sp>
      <p:sp>
        <p:nvSpPr>
          <p:cNvPr id="7" name="CuadroTexto 6">
            <a:extLst>
              <a:ext uri="{FF2B5EF4-FFF2-40B4-BE49-F238E27FC236}">
                <a16:creationId xmlns:a16="http://schemas.microsoft.com/office/drawing/2014/main" id="{602B0577-2DA7-4190-B197-9CB8E30AD58D}"/>
              </a:ext>
            </a:extLst>
          </p:cNvPr>
          <p:cNvSpPr txBox="1"/>
          <p:nvPr/>
        </p:nvSpPr>
        <p:spPr>
          <a:xfrm>
            <a:off x="609303" y="2520776"/>
            <a:ext cx="12097344" cy="707886"/>
          </a:xfrm>
          <a:prstGeom prst="rect">
            <a:avLst/>
          </a:prstGeom>
          <a:noFill/>
        </p:spPr>
        <p:txBody>
          <a:bodyPr wrap="square">
            <a:spAutoFit/>
          </a:bodyPr>
          <a:lstStyle/>
          <a:p>
            <a:pPr algn="ctr"/>
            <a:r>
              <a:rPr lang="es-ES" sz="4000" dirty="0">
                <a:solidFill>
                  <a:schemeClr val="bg1"/>
                </a:solidFill>
                <a:latin typeface="+mn-lt"/>
              </a:rPr>
              <a:t>PESIFICACIÓN DE DEUDA FINANCIERA</a:t>
            </a:r>
            <a:endParaRPr lang="es-ES" sz="3600" dirty="0">
              <a:solidFill>
                <a:schemeClr val="bg1"/>
              </a:solidFill>
              <a:latin typeface="+mn-lt"/>
            </a:endParaRPr>
          </a:p>
        </p:txBody>
      </p:sp>
      <p:sp>
        <p:nvSpPr>
          <p:cNvPr id="8" name="Marcador de pie de página 6">
            <a:extLst>
              <a:ext uri="{FF2B5EF4-FFF2-40B4-BE49-F238E27FC236}">
                <a16:creationId xmlns:a16="http://schemas.microsoft.com/office/drawing/2014/main" id="{FA512F24-562D-49AE-87C9-2D08F0D601DD}"/>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25338396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2">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1419681999"/>
              </p:ext>
            </p:extLst>
          </p:nvPr>
        </p:nvGraphicFramePr>
        <p:xfrm>
          <a:off x="2998" y="2381"/>
          <a:ext cx="1588" cy="1588"/>
        </p:xfrm>
        <a:graphic>
          <a:graphicData uri="http://schemas.openxmlformats.org/presentationml/2006/ole">
            <mc:AlternateContent xmlns:mc="http://schemas.openxmlformats.org/markup-compatibility/2006">
              <mc:Choice xmlns:v="urn:schemas-microsoft-com:vml" Requires="v">
                <p:oleObj name="Diapositiva de think-cell" r:id="rId33" imgW="493" imgH="493" progId="TCLayout.ActiveDocument.1">
                  <p:embed/>
                </p:oleObj>
              </mc:Choice>
              <mc:Fallback>
                <p:oleObj name="Diapositiva de think-cell" r:id="rId33" imgW="493" imgH="493" progId="TCLayout.ActiveDocument.1">
                  <p:embed/>
                  <p:pic>
                    <p:nvPicPr>
                      <p:cNvPr id="5" name="Objeto 4" hidden="1"/>
                      <p:cNvPicPr/>
                      <p:nvPr/>
                    </p:nvPicPr>
                    <p:blipFill>
                      <a:blip r:embed="rId34"/>
                      <a:stretch>
                        <a:fillRect/>
                      </a:stretch>
                    </p:blipFill>
                    <p:spPr>
                      <a:xfrm>
                        <a:off x="2998" y="2381"/>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1413" y="796"/>
            <a:ext cx="158717" cy="1587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226" rtl="0" eaLnBrk="1" fontAlgn="auto" latinLnBrk="0" hangingPunct="1">
              <a:lnSpc>
                <a:spcPct val="100000"/>
              </a:lnSpc>
              <a:spcBef>
                <a:spcPts val="0"/>
              </a:spcBef>
              <a:spcAft>
                <a:spcPts val="0"/>
              </a:spcAft>
              <a:buClrTx/>
              <a:buSzTx/>
              <a:buFontTx/>
              <a:buNone/>
              <a:tabLst/>
              <a:defRPr/>
            </a:pPr>
            <a:endParaRPr kumimoji="0" lang="es-UY" sz="3998"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sym typeface="Calibri Light" panose="020F0302020204030204" pitchFamily="34" charset="0"/>
            </a:endParaRPr>
          </a:p>
        </p:txBody>
      </p:sp>
      <p:sp>
        <p:nvSpPr>
          <p:cNvPr id="28" name="Rectángulo 27" hidden="1"/>
          <p:cNvSpPr/>
          <p:nvPr/>
        </p:nvSpPr>
        <p:spPr>
          <a:xfrm>
            <a:off x="1412" y="595"/>
            <a:ext cx="173348" cy="173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98397" rtl="0" eaLnBrk="1" fontAlgn="auto" latinLnBrk="0" hangingPunct="1">
              <a:lnSpc>
                <a:spcPct val="100000"/>
              </a:lnSpc>
              <a:spcBef>
                <a:spcPts val="0"/>
              </a:spcBef>
              <a:spcAft>
                <a:spcPts val="0"/>
              </a:spcAft>
              <a:buClrTx/>
              <a:buSzTx/>
              <a:buFontTx/>
              <a:buNone/>
              <a:tabLst/>
              <a:defRPr/>
            </a:pPr>
            <a:endParaRPr kumimoji="0" lang="es-UY" sz="152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Marcador de número de diapositiva 11">
            <a:extLst>
              <a:ext uri="{FF2B5EF4-FFF2-40B4-BE49-F238E27FC236}">
                <a16:creationId xmlns:a16="http://schemas.microsoft.com/office/drawing/2014/main" id="{0BC1BCD8-DC54-4DD7-851B-669051DB78FA}"/>
              </a:ext>
            </a:extLst>
          </p:cNvPr>
          <p:cNvSpPr>
            <a:spLocks noGrp="1"/>
          </p:cNvSpPr>
          <p:nvPr>
            <p:ph type="sldNum" sz="quarter" idx="12"/>
          </p:nvPr>
        </p:nvSpPr>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16</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0" name="CuadroTexto 49">
            <a:extLst>
              <a:ext uri="{FF2B5EF4-FFF2-40B4-BE49-F238E27FC236}">
                <a16:creationId xmlns:a16="http://schemas.microsoft.com/office/drawing/2014/main" id="{1B3AB181-98BB-4320-A7F3-E03332EA3B42}"/>
              </a:ext>
            </a:extLst>
          </p:cNvPr>
          <p:cNvSpPr txBox="1"/>
          <p:nvPr/>
        </p:nvSpPr>
        <p:spPr>
          <a:xfrm>
            <a:off x="177941" y="288897"/>
            <a:ext cx="12388082" cy="646331"/>
          </a:xfrm>
          <a:prstGeom prst="rect">
            <a:avLst/>
          </a:prstGeom>
          <a:noFill/>
        </p:spPr>
        <p:txBody>
          <a:bodyPr wrap="square" rtlCol="0">
            <a:spAutoFit/>
          </a:bodyPr>
          <a:lstStyle/>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PESIFICACIÓN DE LA DEUDA FINANCIERA DE ANCAP</a:t>
            </a:r>
          </a:p>
        </p:txBody>
      </p:sp>
      <p:sp>
        <p:nvSpPr>
          <p:cNvPr id="97" name="CuadroTexto 96">
            <a:extLst>
              <a:ext uri="{FF2B5EF4-FFF2-40B4-BE49-F238E27FC236}">
                <a16:creationId xmlns:a16="http://schemas.microsoft.com/office/drawing/2014/main" id="{B46C3268-8BDA-411F-98F7-62E7CE359E45}"/>
              </a:ext>
            </a:extLst>
          </p:cNvPr>
          <p:cNvSpPr txBox="1"/>
          <p:nvPr/>
        </p:nvSpPr>
        <p:spPr>
          <a:xfrm>
            <a:off x="6956993" y="1099775"/>
            <a:ext cx="6325718" cy="2973122"/>
          </a:xfrm>
          <a:prstGeom prst="rect">
            <a:avLst/>
          </a:prstGeom>
          <a:noFill/>
          <a:ln>
            <a:solidFill>
              <a:schemeClr val="bg1">
                <a:lumMod val="50000"/>
              </a:schemeClr>
            </a:solidFill>
          </a:ln>
        </p:spPr>
        <p:txBody>
          <a:bodyPr wrap="square">
            <a:spAutoFit/>
          </a:bodyPr>
          <a:lstStyle/>
          <a:p>
            <a:pPr marL="311999" marR="0" lvl="0" indent="-311999" algn="l" defTabSz="810225"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s-ES" sz="18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En setiembre 2016, se contrató con el Ministerio de Economía y Finanzas y con</a:t>
            </a:r>
            <a:r>
              <a:rPr lang="es-ES" sz="1800" dirty="0">
                <a:solidFill>
                  <a:prstClr val="black">
                    <a:lumMod val="65000"/>
                    <a:lumOff val="35000"/>
                  </a:prstClr>
                </a:solidFill>
                <a:latin typeface="Calibri Light" panose="020F0302020204030204" pitchFamily="34" charset="0"/>
                <a:cs typeface="Calibri Light" panose="020F0302020204030204" pitchFamily="34" charset="0"/>
              </a:rPr>
              <a:t> el Banco de Desarrollo de América Latina (CAF) un préstamo de USD 300 millones. </a:t>
            </a:r>
          </a:p>
          <a:p>
            <a:pPr marL="311999" marR="0" lvl="0" indent="-311999" algn="l" defTabSz="810225"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s-ES" sz="1800" dirty="0">
                <a:solidFill>
                  <a:prstClr val="black">
                    <a:lumMod val="65000"/>
                    <a:lumOff val="35000"/>
                  </a:prstClr>
                </a:solidFill>
                <a:latin typeface="Calibri Light" panose="020F0302020204030204" pitchFamily="34" charset="0"/>
                <a:cs typeface="Calibri Light" panose="020F0302020204030204" pitchFamily="34" charset="0"/>
              </a:rPr>
              <a:t>En abril 2020, se realizó una operación de manejo de deuda con la conversión de t</a:t>
            </a:r>
            <a:r>
              <a:rPr kumimoji="0" lang="es-ES" sz="18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asa de interés en dólares de variable a tasa fija Libor +1,95% a +2,57% anual.</a:t>
            </a:r>
          </a:p>
          <a:p>
            <a:pPr marL="311999" marR="0" lvl="0" indent="-311999" algn="l" defTabSz="810225"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s-ES" sz="18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En setiembre 2023, se pesificó el total de la deuda MEF-CAF en dólares </a:t>
            </a:r>
            <a:r>
              <a:rPr lang="es-ES" sz="1800" dirty="0">
                <a:solidFill>
                  <a:prstClr val="black">
                    <a:lumMod val="65000"/>
                    <a:lumOff val="35000"/>
                  </a:prstClr>
                </a:solidFill>
                <a:latin typeface="Calibri Light" panose="020F0302020204030204" pitchFamily="34" charset="0"/>
                <a:cs typeface="Calibri Light" panose="020F0302020204030204" pitchFamily="34" charset="0"/>
              </a:rPr>
              <a:t>que ascendía a USD 150 millones con vencimiento en setiembre 2028, estableciendo tasa fija nominal en pesos de 6,95% anual. 	</a:t>
            </a:r>
          </a:p>
        </p:txBody>
      </p:sp>
      <p:graphicFrame>
        <p:nvGraphicFramePr>
          <p:cNvPr id="254" name="Chart 3">
            <a:extLst>
              <a:ext uri="{FF2B5EF4-FFF2-40B4-BE49-F238E27FC236}">
                <a16:creationId xmlns:a16="http://schemas.microsoft.com/office/drawing/2014/main" id="{D3F3E96E-6A71-4493-84D3-A6C5C296AFDD}"/>
              </a:ext>
            </a:extLst>
          </p:cNvPr>
          <p:cNvGraphicFramePr/>
          <p:nvPr>
            <p:custDataLst>
              <p:tags r:id="rId3"/>
            </p:custDataLst>
            <p:extLst>
              <p:ext uri="{D42A27DB-BD31-4B8C-83A1-F6EECF244321}">
                <p14:modId xmlns:p14="http://schemas.microsoft.com/office/powerpoint/2010/main" val="3615598069"/>
              </p:ext>
            </p:extLst>
          </p:nvPr>
        </p:nvGraphicFramePr>
        <p:xfrm>
          <a:off x="77788" y="1933575"/>
          <a:ext cx="6880225" cy="3532188"/>
        </p:xfrm>
        <a:graphic>
          <a:graphicData uri="http://schemas.openxmlformats.org/drawingml/2006/chart">
            <c:chart xmlns:c="http://schemas.openxmlformats.org/drawingml/2006/chart" xmlns:r="http://schemas.openxmlformats.org/officeDocument/2006/relationships" r:id="rId35"/>
          </a:graphicData>
        </a:graphic>
      </p:graphicFrame>
      <p:cxnSp>
        <p:nvCxnSpPr>
          <p:cNvPr id="195" name="Conector recto 194">
            <a:extLst>
              <a:ext uri="{FF2B5EF4-FFF2-40B4-BE49-F238E27FC236}">
                <a16:creationId xmlns:a16="http://schemas.microsoft.com/office/drawing/2014/main" id="{BA054D72-0D22-4313-9E87-64898A77FBD1}"/>
              </a:ext>
            </a:extLst>
          </p:cNvPr>
          <p:cNvCxnSpPr/>
          <p:nvPr>
            <p:custDataLst>
              <p:tags r:id="rId4"/>
            </p:custDataLst>
          </p:nvPr>
        </p:nvCxnSpPr>
        <p:spPr bwMode="auto">
          <a:xfrm>
            <a:off x="6454775" y="1695450"/>
            <a:ext cx="0" cy="2160588"/>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93" name="Conector recto 192">
            <a:extLst>
              <a:ext uri="{FF2B5EF4-FFF2-40B4-BE49-F238E27FC236}">
                <a16:creationId xmlns:a16="http://schemas.microsoft.com/office/drawing/2014/main" id="{16E1FAE6-6DA8-46D8-87FA-76EEF5D8A08D}"/>
              </a:ext>
            </a:extLst>
          </p:cNvPr>
          <p:cNvCxnSpPr/>
          <p:nvPr>
            <p:custDataLst>
              <p:tags r:id="rId5"/>
            </p:custDataLst>
          </p:nvPr>
        </p:nvCxnSpPr>
        <p:spPr bwMode="auto">
          <a:xfrm flipV="1">
            <a:off x="579438" y="1695450"/>
            <a:ext cx="0" cy="7620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94" name="Conector recto 193">
            <a:extLst>
              <a:ext uri="{FF2B5EF4-FFF2-40B4-BE49-F238E27FC236}">
                <a16:creationId xmlns:a16="http://schemas.microsoft.com/office/drawing/2014/main" id="{1AE8EFB2-7D99-4916-A30F-6C547C0DDD34}"/>
              </a:ext>
            </a:extLst>
          </p:cNvPr>
          <p:cNvCxnSpPr/>
          <p:nvPr>
            <p:custDataLst>
              <p:tags r:id="rId6"/>
            </p:custDataLst>
          </p:nvPr>
        </p:nvCxnSpPr>
        <p:spPr bwMode="auto">
          <a:xfrm>
            <a:off x="579438" y="1695450"/>
            <a:ext cx="587533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240" name="Marcador de texto 2">
            <a:extLst>
              <a:ext uri="{FF2B5EF4-FFF2-40B4-BE49-F238E27FC236}">
                <a16:creationId xmlns:a16="http://schemas.microsoft.com/office/drawing/2014/main" id="{1DFEA00F-53E5-42AF-A33F-4BCA732D144A}"/>
              </a:ext>
            </a:extLst>
          </p:cNvPr>
          <p:cNvSpPr>
            <a:spLocks noGrp="1"/>
          </p:cNvSpPr>
          <p:nvPr>
            <p:custDataLst>
              <p:tags r:id="rId7"/>
            </p:custDataLst>
          </p:nvPr>
        </p:nvSpPr>
        <p:spPr bwMode="gray">
          <a:xfrm>
            <a:off x="6384925" y="4086225"/>
            <a:ext cx="141288" cy="192088"/>
          </a:xfrm>
          <a:prstGeom prst="rect">
            <a:avLst/>
          </a:prstGeom>
          <a:solidFill>
            <a:schemeClr val="accent1"/>
          </a:solidFill>
          <a:ln>
            <a:noFill/>
          </a:ln>
          <a:effectLst/>
        </p:spPr>
        <p:txBody>
          <a:bodyPr vert="horz" wrap="none" lIns="25400" tIns="0" rIns="25400" bIns="0" numCol="1" spcCol="0" rtlCol="0" anchor="ctr"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DABA3EBC-F038-4D78-B339-CD27023B1B8C}" type="datetime'''''''''''''''''''''''''''''''6'''''''''''''''''">
              <a:rPr lang="es-UY" altLang="en-US" sz="1400" smtClean="0">
                <a:solidFill>
                  <a:schemeClr val="bg1"/>
                </a:solidFill>
                <a:effectLst/>
              </a:rPr>
              <a:pPr marL="0" indent="0" algn="ctr">
                <a:spcBef>
                  <a:spcPct val="0"/>
                </a:spcBef>
                <a:spcAft>
                  <a:spcPct val="0"/>
                </a:spcAft>
                <a:buNone/>
              </a:pPr>
              <a:t>6</a:t>
            </a:fld>
            <a:endParaRPr lang="es-UY" sz="1400" dirty="0">
              <a:solidFill>
                <a:schemeClr val="bg1"/>
              </a:solidFill>
            </a:endParaRPr>
          </a:p>
        </p:txBody>
      </p:sp>
      <p:sp>
        <p:nvSpPr>
          <p:cNvPr id="221" name="Marcador de texto 2">
            <a:extLst>
              <a:ext uri="{FF2B5EF4-FFF2-40B4-BE49-F238E27FC236}">
                <a16:creationId xmlns:a16="http://schemas.microsoft.com/office/drawing/2014/main" id="{40D2298E-A8E4-4318-BD2F-F9D6D13592DC}"/>
              </a:ext>
            </a:extLst>
          </p:cNvPr>
          <p:cNvSpPr>
            <a:spLocks noGrp="1"/>
          </p:cNvSpPr>
          <p:nvPr>
            <p:custDataLst>
              <p:tags r:id="rId8"/>
            </p:custDataLst>
          </p:nvPr>
        </p:nvSpPr>
        <p:spPr bwMode="gray">
          <a:xfrm>
            <a:off x="5456238" y="3563938"/>
            <a:ext cx="322263"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B6B3BE46-E986-4F25-9FA8-D6747B541399}" type="datetime'''''2''''''''''''''2''''8'''''''''''''''''''''''''''''''''''''">
              <a:rPr lang="es-UY" altLang="en-US" sz="1400" b="1" smtClean="0"/>
              <a:pPr/>
              <a:t>228</a:t>
            </a:fld>
            <a:endParaRPr lang="es-UY" sz="1400" b="1" dirty="0"/>
          </a:p>
        </p:txBody>
      </p:sp>
      <p:sp>
        <p:nvSpPr>
          <p:cNvPr id="117" name="Marcador de texto 2">
            <a:extLst>
              <a:ext uri="{FF2B5EF4-FFF2-40B4-BE49-F238E27FC236}">
                <a16:creationId xmlns:a16="http://schemas.microsoft.com/office/drawing/2014/main" id="{44E3B2FA-1E72-4EFE-82A6-5650C7AD2B70}"/>
              </a:ext>
            </a:extLst>
          </p:cNvPr>
          <p:cNvSpPr>
            <a:spLocks noGrp="1"/>
          </p:cNvSpPr>
          <p:nvPr>
            <p:custDataLst>
              <p:tags r:id="rId9"/>
            </p:custDataLst>
          </p:nvPr>
        </p:nvSpPr>
        <p:spPr bwMode="gray">
          <a:xfrm>
            <a:off x="1258888" y="1798638"/>
            <a:ext cx="322263"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99F48A76-9D14-46FC-A00B-6FBE3E1BE504}" type="datetime'''''''''''47''''''''''''''''9'">
              <a:rPr lang="es-UY" altLang="en-US" sz="1400" b="1" smtClean="0"/>
              <a:pPr/>
              <a:t>479</a:t>
            </a:fld>
            <a:endParaRPr lang="es-UY" sz="1400" b="1" dirty="0"/>
          </a:p>
        </p:txBody>
      </p:sp>
      <p:sp>
        <p:nvSpPr>
          <p:cNvPr id="108" name="Marcador de texto 2">
            <a:extLst>
              <a:ext uri="{FF2B5EF4-FFF2-40B4-BE49-F238E27FC236}">
                <a16:creationId xmlns:a16="http://schemas.microsoft.com/office/drawing/2014/main" id="{49E09D30-7F21-4847-BD65-18F7C127F7DD}"/>
              </a:ext>
            </a:extLst>
          </p:cNvPr>
          <p:cNvSpPr>
            <a:spLocks noGrp="1"/>
          </p:cNvSpPr>
          <p:nvPr>
            <p:custDataLst>
              <p:tags r:id="rId10"/>
            </p:custDataLst>
          </p:nvPr>
        </p:nvSpPr>
        <p:spPr bwMode="auto">
          <a:xfrm>
            <a:off x="260350" y="5538788"/>
            <a:ext cx="63817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45163486-628A-4224-B5DA-FDD2015FE499}" type="datetime'''''''''d''''''''''ic''-''''''''''''''''''2''0''1''''''''''6'">
              <a:rPr lang="es-UY" altLang="en-US" sz="1400" smtClean="0"/>
              <a:pPr/>
              <a:t>dic-2016</a:t>
            </a:fld>
            <a:endParaRPr lang="es-UY" sz="1400" dirty="0"/>
          </a:p>
        </p:txBody>
      </p:sp>
      <p:sp>
        <p:nvSpPr>
          <p:cNvPr id="109" name="Marcador de texto 2">
            <a:extLst>
              <a:ext uri="{FF2B5EF4-FFF2-40B4-BE49-F238E27FC236}">
                <a16:creationId xmlns:a16="http://schemas.microsoft.com/office/drawing/2014/main" id="{BBFAB3F7-66DC-415C-98C8-38144DD8A780}"/>
              </a:ext>
            </a:extLst>
          </p:cNvPr>
          <p:cNvSpPr>
            <a:spLocks noGrp="1"/>
          </p:cNvSpPr>
          <p:nvPr>
            <p:custDataLst>
              <p:tags r:id="rId11"/>
            </p:custDataLst>
          </p:nvPr>
        </p:nvSpPr>
        <p:spPr bwMode="auto">
          <a:xfrm>
            <a:off x="1100138" y="5538788"/>
            <a:ext cx="63817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9A34B8BD-A790-43C0-AD7D-95A38367D7B1}" type="datetime'''di''''''''''''''c''''-''''''2''''''0''''1''''''''''7'''">
              <a:rPr lang="es-UY" altLang="en-US" sz="1400" smtClean="0"/>
              <a:pPr/>
              <a:t>dic-2017</a:t>
            </a:fld>
            <a:endParaRPr lang="es-UY" sz="1400" dirty="0"/>
          </a:p>
        </p:txBody>
      </p:sp>
      <p:sp>
        <p:nvSpPr>
          <p:cNvPr id="110" name="Marcador de texto 2">
            <a:extLst>
              <a:ext uri="{FF2B5EF4-FFF2-40B4-BE49-F238E27FC236}">
                <a16:creationId xmlns:a16="http://schemas.microsoft.com/office/drawing/2014/main" id="{0F02A7A9-B4CD-45FE-B962-B153CC673BF6}"/>
              </a:ext>
            </a:extLst>
          </p:cNvPr>
          <p:cNvSpPr>
            <a:spLocks noGrp="1"/>
          </p:cNvSpPr>
          <p:nvPr>
            <p:custDataLst>
              <p:tags r:id="rId12"/>
            </p:custDataLst>
          </p:nvPr>
        </p:nvSpPr>
        <p:spPr bwMode="auto">
          <a:xfrm>
            <a:off x="1939925" y="5538788"/>
            <a:ext cx="63817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0C643384-A7A0-475E-89C4-7ADC86FBD67B}" type="datetime'd''i''''''''''''''c''''''''-20''''''''''''''''1''''8'''''">
              <a:rPr lang="es-UY" altLang="en-US" sz="1400" smtClean="0"/>
              <a:pPr/>
              <a:t>dic-2018</a:t>
            </a:fld>
            <a:endParaRPr lang="es-UY" sz="1400" dirty="0"/>
          </a:p>
        </p:txBody>
      </p:sp>
      <p:sp>
        <p:nvSpPr>
          <p:cNvPr id="116" name="Marcador de texto 2">
            <a:extLst>
              <a:ext uri="{FF2B5EF4-FFF2-40B4-BE49-F238E27FC236}">
                <a16:creationId xmlns:a16="http://schemas.microsoft.com/office/drawing/2014/main" id="{7E47D12E-DE10-4179-843A-42662376E4D5}"/>
              </a:ext>
            </a:extLst>
          </p:cNvPr>
          <p:cNvSpPr>
            <a:spLocks noGrp="1"/>
          </p:cNvSpPr>
          <p:nvPr>
            <p:custDataLst>
              <p:tags r:id="rId13"/>
            </p:custDataLst>
          </p:nvPr>
        </p:nvSpPr>
        <p:spPr bwMode="gray">
          <a:xfrm>
            <a:off x="419100" y="1809750"/>
            <a:ext cx="322263"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82B6349F-A853-4C7F-92CF-E2846DA9E0EA}" type="datetime'''''''''''''''''''''''''''''''''4''''''''''''7''8'''''">
              <a:rPr lang="es-UY" altLang="en-US" sz="1400" b="1" smtClean="0"/>
              <a:pPr/>
              <a:t>478</a:t>
            </a:fld>
            <a:endParaRPr lang="es-UY" sz="1400" b="1" dirty="0"/>
          </a:p>
        </p:txBody>
      </p:sp>
      <p:sp>
        <p:nvSpPr>
          <p:cNvPr id="118" name="Marcador de texto 2">
            <a:extLst>
              <a:ext uri="{FF2B5EF4-FFF2-40B4-BE49-F238E27FC236}">
                <a16:creationId xmlns:a16="http://schemas.microsoft.com/office/drawing/2014/main" id="{5CEB8696-10E6-4FED-9BD9-249239F5D5AA}"/>
              </a:ext>
            </a:extLst>
          </p:cNvPr>
          <p:cNvSpPr>
            <a:spLocks noGrp="1"/>
          </p:cNvSpPr>
          <p:nvPr>
            <p:custDataLst>
              <p:tags r:id="rId14"/>
            </p:custDataLst>
          </p:nvPr>
        </p:nvSpPr>
        <p:spPr bwMode="gray">
          <a:xfrm>
            <a:off x="2098675" y="2154238"/>
            <a:ext cx="322263"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06225CBB-B1D0-4827-99E7-44C3492EC633}" type="datetime'''''''''''''4''''''''''''''''''''2''''''''9'''''">
              <a:rPr lang="es-UY" altLang="en-US" sz="1400" b="1" smtClean="0"/>
              <a:pPr/>
              <a:t>429</a:t>
            </a:fld>
            <a:endParaRPr lang="es-UY" sz="1400" b="1" dirty="0"/>
          </a:p>
        </p:txBody>
      </p:sp>
      <p:sp>
        <p:nvSpPr>
          <p:cNvPr id="211" name="Marcador de texto 2">
            <a:extLst>
              <a:ext uri="{FF2B5EF4-FFF2-40B4-BE49-F238E27FC236}">
                <a16:creationId xmlns:a16="http://schemas.microsoft.com/office/drawing/2014/main" id="{5FBEDA40-11FF-49FC-8CFB-268E935164B8}"/>
              </a:ext>
            </a:extLst>
          </p:cNvPr>
          <p:cNvSpPr>
            <a:spLocks noGrp="1"/>
          </p:cNvSpPr>
          <p:nvPr>
            <p:custDataLst>
              <p:tags r:id="rId15"/>
            </p:custDataLst>
          </p:nvPr>
        </p:nvSpPr>
        <p:spPr bwMode="auto">
          <a:xfrm>
            <a:off x="2778125" y="5538788"/>
            <a:ext cx="63817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954A0EE6-5775-426E-AE43-20399024906C}" type="datetime'''d''''i''''c''''''-''20''''''''''''''1''9'''''''''''''''''''">
              <a:rPr lang="es-UY" altLang="en-US" sz="1400" smtClean="0"/>
              <a:pPr/>
              <a:t>dic-2019</a:t>
            </a:fld>
            <a:endParaRPr lang="es-UY" sz="1400" dirty="0"/>
          </a:p>
        </p:txBody>
      </p:sp>
      <p:sp>
        <p:nvSpPr>
          <p:cNvPr id="212" name="Marcador de texto 2">
            <a:extLst>
              <a:ext uri="{FF2B5EF4-FFF2-40B4-BE49-F238E27FC236}">
                <a16:creationId xmlns:a16="http://schemas.microsoft.com/office/drawing/2014/main" id="{0F109E2F-559C-4303-A477-ABE3ACF8A600}"/>
              </a:ext>
            </a:extLst>
          </p:cNvPr>
          <p:cNvSpPr>
            <a:spLocks noGrp="1"/>
          </p:cNvSpPr>
          <p:nvPr>
            <p:custDataLst>
              <p:tags r:id="rId16"/>
            </p:custDataLst>
          </p:nvPr>
        </p:nvSpPr>
        <p:spPr bwMode="auto">
          <a:xfrm>
            <a:off x="3617913" y="5538788"/>
            <a:ext cx="63817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7E529F11-D8E6-40B4-91A1-0AF9CBC1E2D5}" type="datetime'''d''''''''''''i''c''-20''2''''''''''''''0'''''''''''''">
              <a:rPr lang="es-UY" altLang="en-US" sz="1400" smtClean="0"/>
              <a:pPr/>
              <a:t>dic-2020</a:t>
            </a:fld>
            <a:endParaRPr lang="es-UY" sz="1400" dirty="0"/>
          </a:p>
        </p:txBody>
      </p:sp>
      <p:sp>
        <p:nvSpPr>
          <p:cNvPr id="213" name="Marcador de texto 2">
            <a:extLst>
              <a:ext uri="{FF2B5EF4-FFF2-40B4-BE49-F238E27FC236}">
                <a16:creationId xmlns:a16="http://schemas.microsoft.com/office/drawing/2014/main" id="{DC7FBC1E-CA2C-4BB1-8061-9474C89A205B}"/>
              </a:ext>
            </a:extLst>
          </p:cNvPr>
          <p:cNvSpPr>
            <a:spLocks noGrp="1"/>
          </p:cNvSpPr>
          <p:nvPr>
            <p:custDataLst>
              <p:tags r:id="rId17"/>
            </p:custDataLst>
          </p:nvPr>
        </p:nvSpPr>
        <p:spPr bwMode="auto">
          <a:xfrm>
            <a:off x="4457700" y="5538788"/>
            <a:ext cx="63817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B09F1322-FDDF-4830-91AD-F2BAAB8605B8}" type="datetime'''''d''ic''''-2''''''''''''''''''''''''0''''''2''''''''1'''">
              <a:rPr lang="es-UY" altLang="en-US" sz="1400" smtClean="0"/>
              <a:pPr/>
              <a:t>dic-2021</a:t>
            </a:fld>
            <a:endParaRPr lang="es-UY" sz="1400" dirty="0"/>
          </a:p>
        </p:txBody>
      </p:sp>
      <p:sp>
        <p:nvSpPr>
          <p:cNvPr id="214" name="Marcador de texto 2">
            <a:extLst>
              <a:ext uri="{FF2B5EF4-FFF2-40B4-BE49-F238E27FC236}">
                <a16:creationId xmlns:a16="http://schemas.microsoft.com/office/drawing/2014/main" id="{D675AE0D-BE21-4A8A-B365-4EA46DE50A16}"/>
              </a:ext>
            </a:extLst>
          </p:cNvPr>
          <p:cNvSpPr>
            <a:spLocks noGrp="1"/>
          </p:cNvSpPr>
          <p:nvPr>
            <p:custDataLst>
              <p:tags r:id="rId18"/>
            </p:custDataLst>
          </p:nvPr>
        </p:nvSpPr>
        <p:spPr bwMode="auto">
          <a:xfrm>
            <a:off x="5297488" y="5538788"/>
            <a:ext cx="63817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976E3AE7-0579-48CB-825A-D7677DCAF8B2}" type="datetime'''d''i''''''''c''''''''''''-''''''''2''''0''2''2'">
              <a:rPr lang="es-UY" altLang="en-US" sz="1400" smtClean="0"/>
              <a:pPr/>
              <a:t>dic-2022</a:t>
            </a:fld>
            <a:endParaRPr lang="es-UY" sz="1400" dirty="0"/>
          </a:p>
        </p:txBody>
      </p:sp>
      <p:sp>
        <p:nvSpPr>
          <p:cNvPr id="215" name="Marcador de texto 2">
            <a:extLst>
              <a:ext uri="{FF2B5EF4-FFF2-40B4-BE49-F238E27FC236}">
                <a16:creationId xmlns:a16="http://schemas.microsoft.com/office/drawing/2014/main" id="{12CE29BB-4CE5-4812-AD69-36A53208171E}"/>
              </a:ext>
            </a:extLst>
          </p:cNvPr>
          <p:cNvSpPr>
            <a:spLocks noGrp="1"/>
          </p:cNvSpPr>
          <p:nvPr>
            <p:custDataLst>
              <p:tags r:id="rId19"/>
            </p:custDataLst>
          </p:nvPr>
        </p:nvSpPr>
        <p:spPr bwMode="gray">
          <a:xfrm>
            <a:off x="2936875" y="2557463"/>
            <a:ext cx="322263"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4E5F3E85-FF78-4FA6-B403-1A32CBCA134C}" type="datetime'''''''''''''3''''''''''''''''''7''''''''''''1'''''''''''''''">
              <a:rPr lang="es-UY" altLang="en-US" sz="1400" b="1" smtClean="0"/>
              <a:pPr/>
              <a:t>371</a:t>
            </a:fld>
            <a:endParaRPr lang="es-UY" sz="1400" b="1" dirty="0"/>
          </a:p>
        </p:txBody>
      </p:sp>
      <p:sp>
        <p:nvSpPr>
          <p:cNvPr id="219" name="Marcador de texto 2">
            <a:extLst>
              <a:ext uri="{FF2B5EF4-FFF2-40B4-BE49-F238E27FC236}">
                <a16:creationId xmlns:a16="http://schemas.microsoft.com/office/drawing/2014/main" id="{F6EE3E6E-8892-4B83-9732-87662D43B14B}"/>
              </a:ext>
            </a:extLst>
          </p:cNvPr>
          <p:cNvSpPr>
            <a:spLocks noGrp="1"/>
          </p:cNvSpPr>
          <p:nvPr>
            <p:custDataLst>
              <p:tags r:id="rId20"/>
            </p:custDataLst>
          </p:nvPr>
        </p:nvSpPr>
        <p:spPr bwMode="gray">
          <a:xfrm>
            <a:off x="4616450" y="3325813"/>
            <a:ext cx="322263"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3686A1FD-36A7-4C4F-AEDD-2ABE904F693B}" type="datetime'''''''2''''''''''''6''''''''''''2'''''''''''''''">
              <a:rPr lang="es-UY" altLang="en-US" sz="1400" b="1" smtClean="0"/>
              <a:pPr/>
              <a:t>262</a:t>
            </a:fld>
            <a:endParaRPr lang="es-UY" sz="1400" b="1" dirty="0"/>
          </a:p>
        </p:txBody>
      </p:sp>
      <p:sp>
        <p:nvSpPr>
          <p:cNvPr id="237" name="Marcador de texto 2">
            <a:extLst>
              <a:ext uri="{FF2B5EF4-FFF2-40B4-BE49-F238E27FC236}">
                <a16:creationId xmlns:a16="http://schemas.microsoft.com/office/drawing/2014/main" id="{A5632709-ACD8-4BD9-BD6F-24D6A90B7CB0}"/>
              </a:ext>
            </a:extLst>
          </p:cNvPr>
          <p:cNvSpPr>
            <a:spLocks noGrp="1"/>
          </p:cNvSpPr>
          <p:nvPr>
            <p:custDataLst>
              <p:tags r:id="rId21"/>
            </p:custDataLst>
          </p:nvPr>
        </p:nvSpPr>
        <p:spPr bwMode="gray">
          <a:xfrm>
            <a:off x="6294438" y="3894138"/>
            <a:ext cx="322263"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E19D313E-14EE-4A05-89F7-9D8D138F6A4B}" type="datetime'''''17''''''4'''''''''''''''''''''''''''''''''''''">
              <a:rPr lang="es-UY" altLang="en-US" sz="1400" b="1" smtClean="0"/>
              <a:pPr/>
              <a:t>174</a:t>
            </a:fld>
            <a:endParaRPr lang="es-UY" sz="1400" b="1" dirty="0"/>
          </a:p>
        </p:txBody>
      </p:sp>
      <p:sp>
        <p:nvSpPr>
          <p:cNvPr id="217" name="Marcador de texto 2">
            <a:extLst>
              <a:ext uri="{FF2B5EF4-FFF2-40B4-BE49-F238E27FC236}">
                <a16:creationId xmlns:a16="http://schemas.microsoft.com/office/drawing/2014/main" id="{E9B4C783-DEB3-4AFB-87DE-78AF83CC03E6}"/>
              </a:ext>
            </a:extLst>
          </p:cNvPr>
          <p:cNvSpPr>
            <a:spLocks noGrp="1"/>
          </p:cNvSpPr>
          <p:nvPr>
            <p:custDataLst>
              <p:tags r:id="rId22"/>
            </p:custDataLst>
          </p:nvPr>
        </p:nvSpPr>
        <p:spPr bwMode="gray">
          <a:xfrm>
            <a:off x="3776663" y="2754313"/>
            <a:ext cx="322263"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1D920116-1E5A-4637-988A-C54010A33088}" type="datetime'''''''''''''''''''''3''''''''''''''''''''4''3'''''''''">
              <a:rPr lang="es-UY" altLang="en-US" sz="1400" b="1" smtClean="0"/>
              <a:pPr/>
              <a:t>343</a:t>
            </a:fld>
            <a:endParaRPr lang="es-UY" sz="1400" b="1" dirty="0"/>
          </a:p>
        </p:txBody>
      </p:sp>
      <p:sp>
        <p:nvSpPr>
          <p:cNvPr id="224" name="Marcador de texto 2">
            <a:extLst>
              <a:ext uri="{FF2B5EF4-FFF2-40B4-BE49-F238E27FC236}">
                <a16:creationId xmlns:a16="http://schemas.microsoft.com/office/drawing/2014/main" id="{A0D841F5-1FA7-4A0A-B92F-3D6E07B06D8D}"/>
              </a:ext>
            </a:extLst>
          </p:cNvPr>
          <p:cNvSpPr>
            <a:spLocks noGrp="1"/>
          </p:cNvSpPr>
          <p:nvPr>
            <p:custDataLst>
              <p:tags r:id="rId23"/>
            </p:custDataLst>
          </p:nvPr>
        </p:nvSpPr>
        <p:spPr bwMode="gray">
          <a:xfrm>
            <a:off x="509588" y="5287963"/>
            <a:ext cx="141288" cy="192088"/>
          </a:xfrm>
          <a:prstGeom prst="rect">
            <a:avLst/>
          </a:prstGeom>
          <a:solidFill>
            <a:srgbClr val="D6D7D9"/>
          </a:solidFill>
          <a:ln>
            <a:noFill/>
          </a:ln>
          <a:effectLst/>
        </p:spPr>
        <p:txBody>
          <a:bodyPr vert="horz" wrap="none" lIns="25400" tIns="0" rIns="25400" bIns="0" numCol="1" spcCol="0" rtlCol="0" anchor="ctr"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A6DECBC6-21CF-4DE4-8BEE-409DA0936253}" type="datetime'''''''''''''''''''''''''''''''0'''''''''''''''">
              <a:rPr lang="es-UY" altLang="en-US" sz="1400" smtClean="0">
                <a:effectLst/>
              </a:rPr>
              <a:pPr marL="0" indent="0" algn="ctr">
                <a:spcBef>
                  <a:spcPct val="0"/>
                </a:spcBef>
                <a:spcAft>
                  <a:spcPct val="0"/>
                </a:spcAft>
                <a:buNone/>
              </a:pPr>
              <a:t>0</a:t>
            </a:fld>
            <a:endParaRPr lang="es-UY" sz="1400" dirty="0"/>
          </a:p>
        </p:txBody>
      </p:sp>
      <p:sp>
        <p:nvSpPr>
          <p:cNvPr id="228" name="Marcador de texto 2">
            <a:extLst>
              <a:ext uri="{FF2B5EF4-FFF2-40B4-BE49-F238E27FC236}">
                <a16:creationId xmlns:a16="http://schemas.microsoft.com/office/drawing/2014/main" id="{D5CEFED4-F075-4D93-9048-5FA214B8D59E}"/>
              </a:ext>
            </a:extLst>
          </p:cNvPr>
          <p:cNvSpPr>
            <a:spLocks noGrp="1"/>
          </p:cNvSpPr>
          <p:nvPr>
            <p:custDataLst>
              <p:tags r:id="rId24"/>
            </p:custDataLst>
          </p:nvPr>
        </p:nvSpPr>
        <p:spPr bwMode="auto">
          <a:xfrm>
            <a:off x="6132513" y="5538788"/>
            <a:ext cx="646113"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F58ECE2E-E918-4257-B96C-CF71E4B661CA}" type="datetime'''''''''''''''''''s''e''t''''''-2''''''''''''0''23'''''''''''">
              <a:rPr lang="es-UY" altLang="en-US" sz="1400" smtClean="0"/>
              <a:pPr/>
              <a:t>set-2023</a:t>
            </a:fld>
            <a:endParaRPr lang="es-UY" sz="1400" dirty="0"/>
          </a:p>
        </p:txBody>
      </p:sp>
      <p:sp>
        <p:nvSpPr>
          <p:cNvPr id="191" name="Marcador de texto 2">
            <a:extLst>
              <a:ext uri="{FF2B5EF4-FFF2-40B4-BE49-F238E27FC236}">
                <a16:creationId xmlns:a16="http://schemas.microsoft.com/office/drawing/2014/main" id="{4A15D06F-528C-43EB-9A57-DD6072E10954}"/>
              </a:ext>
            </a:extLst>
          </p:cNvPr>
          <p:cNvSpPr>
            <a:spLocks noGrp="1"/>
          </p:cNvSpPr>
          <p:nvPr>
            <p:custDataLst>
              <p:tags r:id="rId25"/>
            </p:custDataLst>
          </p:nvPr>
        </p:nvSpPr>
        <p:spPr bwMode="auto">
          <a:xfrm>
            <a:off x="3257550" y="1558925"/>
            <a:ext cx="517525"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A67A6D9C-1E7E-4C5E-9975-C2DDCD9ABBDE}" type="datetime'''''''''''''''''''''''''''''''''-6''''4''''''''''%'''">
              <a:rPr lang="es-UY" altLang="en-US" sz="1400" b="1" smtClean="0">
                <a:effectLst/>
              </a:rPr>
              <a:pPr/>
              <a:t>-64%</a:t>
            </a:fld>
            <a:endParaRPr lang="es-UY" sz="1400" b="1" dirty="0"/>
          </a:p>
        </p:txBody>
      </p:sp>
      <p:sp>
        <p:nvSpPr>
          <p:cNvPr id="170" name="Rectángulo 169">
            <a:extLst>
              <a:ext uri="{FF2B5EF4-FFF2-40B4-BE49-F238E27FC236}">
                <a16:creationId xmlns:a16="http://schemas.microsoft.com/office/drawing/2014/main" id="{E0935F22-6575-4CF4-AE53-6B8497F82260}"/>
              </a:ext>
            </a:extLst>
          </p:cNvPr>
          <p:cNvSpPr/>
          <p:nvPr>
            <p:custDataLst>
              <p:tags r:id="rId26"/>
            </p:custDataLst>
          </p:nvPr>
        </p:nvSpPr>
        <p:spPr bwMode="auto">
          <a:xfrm>
            <a:off x="536575" y="6096000"/>
            <a:ext cx="250825" cy="187325"/>
          </a:xfrm>
          <a:prstGeom prst="rect">
            <a:avLst/>
          </a:prstGeom>
          <a:solidFill>
            <a:schemeClr val="accent1"/>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71" name="Rectángulo 170">
            <a:extLst>
              <a:ext uri="{FF2B5EF4-FFF2-40B4-BE49-F238E27FC236}">
                <a16:creationId xmlns:a16="http://schemas.microsoft.com/office/drawing/2014/main" id="{BA14C496-56B2-4AC6-ACE1-322BF6C1EEED}"/>
              </a:ext>
            </a:extLst>
          </p:cNvPr>
          <p:cNvSpPr/>
          <p:nvPr>
            <p:custDataLst>
              <p:tags r:id="rId27"/>
            </p:custDataLst>
          </p:nvPr>
        </p:nvSpPr>
        <p:spPr bwMode="auto">
          <a:xfrm>
            <a:off x="536575" y="6350000"/>
            <a:ext cx="250825" cy="187325"/>
          </a:xfrm>
          <a:prstGeom prst="rect">
            <a:avLst/>
          </a:prstGeom>
          <a:solidFill>
            <a:srgbClr val="D6D7D9"/>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11" name="Marcador de texto 2">
            <a:extLst>
              <a:ext uri="{FF2B5EF4-FFF2-40B4-BE49-F238E27FC236}">
                <a16:creationId xmlns:a16="http://schemas.microsoft.com/office/drawing/2014/main" id="{118FF3C0-5C13-4E71-9AA5-183D51311624}"/>
              </a:ext>
            </a:extLst>
          </p:cNvPr>
          <p:cNvSpPr>
            <a:spLocks noGrp="1"/>
          </p:cNvSpPr>
          <p:nvPr>
            <p:custDataLst>
              <p:tags r:id="rId28"/>
            </p:custDataLst>
          </p:nvPr>
        </p:nvSpPr>
        <p:spPr bwMode="auto">
          <a:xfrm>
            <a:off x="838199" y="6107113"/>
            <a:ext cx="456088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2F49179A-0185-456A-9C12-8EFE06697CBB}" type="thinkcell&lt;?xml version=&quot;1.0&quot; encoding=&quot;UTF-16&quot; standalone=&quot;yes&quot;?&gt;&lt;root reqver=&quot;27037&quot;&gt;&lt;version val=&quot;33146&quot;/&gt;&lt;PersistentType&gt;&lt;m_guid val=&quot;f090217e-0617-4eb7-a23a-5dc3af76cf44&quot;/&gt;&lt;m_prec&gt;&lt;m_yearfmt&gt;&lt;begin val=&quot;0&quot;/&gt;&lt;end val=&quot;4&quot;/&gt;&lt;/m_yearfmt&gt;&lt;/m_prec&gt;&lt;/PersistentType&gt;&lt;/root&gt;">
              <a:rPr lang="es-ES" altLang="en-US" sz="1400" smtClean="0"/>
              <a:pPr/>
              <a:t>Deudas financieras en dólares (expresadas en millones de USD)</a:t>
            </a:fld>
            <a:endParaRPr lang="es-UY" sz="1400" dirty="0"/>
          </a:p>
        </p:txBody>
      </p:sp>
      <p:sp>
        <p:nvSpPr>
          <p:cNvPr id="112" name="Marcador de texto 2">
            <a:extLst>
              <a:ext uri="{FF2B5EF4-FFF2-40B4-BE49-F238E27FC236}">
                <a16:creationId xmlns:a16="http://schemas.microsoft.com/office/drawing/2014/main" id="{ED05ABE5-F0A5-48F3-9A65-3C82138F5910}"/>
              </a:ext>
            </a:extLst>
          </p:cNvPr>
          <p:cNvSpPr>
            <a:spLocks noGrp="1"/>
          </p:cNvSpPr>
          <p:nvPr>
            <p:custDataLst>
              <p:tags r:id="rId29"/>
            </p:custDataLst>
          </p:nvPr>
        </p:nvSpPr>
        <p:spPr bwMode="auto">
          <a:xfrm>
            <a:off x="838200" y="6361113"/>
            <a:ext cx="476408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D40534A5-3A31-42AD-B3EC-B1E374D58854}" type="thinkcell&lt;?xml version=&quot;1.0&quot; encoding=&quot;UTF-16&quot; standalone=&quot;yes&quot;?&gt;&lt;root reqver=&quot;27037&quot;&gt;&lt;version val=&quot;33146&quot;/&gt;&lt;PersistentType&gt;&lt;m_guid val=&quot;8c32a6bf-066c-44c5-b355-a8e78f5f6b61&quot;/&gt;&lt;m_prec&gt;&lt;m_yearfmt&gt;&lt;begin val=&quot;0&quot;/&gt;&lt;end val=&quot;4&quot;/&gt;&lt;/m_yearfmt&gt;&lt;/m_prec&gt;&lt;/PersistentType&gt;&lt;/root&gt;">
              <a:rPr lang="es-ES" altLang="en-US" sz="1400" smtClean="0"/>
              <a:pPr/>
              <a:t>Deudas financieras en pesos y UI (expresadas en millones de USD)</a:t>
            </a:fld>
            <a:endParaRPr lang="es-UY" sz="1400" dirty="0"/>
          </a:p>
        </p:txBody>
      </p:sp>
      <p:sp>
        <p:nvSpPr>
          <p:cNvPr id="209" name="CuadroTexto 208">
            <a:extLst>
              <a:ext uri="{FF2B5EF4-FFF2-40B4-BE49-F238E27FC236}">
                <a16:creationId xmlns:a16="http://schemas.microsoft.com/office/drawing/2014/main" id="{26D0F056-89A4-4FB8-B093-F98D1B572110}"/>
              </a:ext>
            </a:extLst>
          </p:cNvPr>
          <p:cNvSpPr txBox="1"/>
          <p:nvPr/>
        </p:nvSpPr>
        <p:spPr>
          <a:xfrm>
            <a:off x="6956993" y="4278116"/>
            <a:ext cx="6325718" cy="2419124"/>
          </a:xfrm>
          <a:prstGeom prst="rect">
            <a:avLst/>
          </a:prstGeom>
          <a:noFill/>
          <a:ln>
            <a:solidFill>
              <a:schemeClr val="bg1">
                <a:lumMod val="50000"/>
              </a:schemeClr>
            </a:solidFill>
          </a:ln>
        </p:spPr>
        <p:txBody>
          <a:bodyPr wrap="square">
            <a:spAutoFit/>
          </a:bodyPr>
          <a:lstStyle/>
          <a:p>
            <a:pPr marR="0" lvl="0" algn="l" defTabSz="810225" rtl="0" eaLnBrk="1" fontAlgn="auto" latinLnBrk="0" hangingPunct="1">
              <a:lnSpc>
                <a:spcPct val="100000"/>
              </a:lnSpc>
              <a:spcBef>
                <a:spcPct val="20000"/>
              </a:spcBef>
              <a:spcAft>
                <a:spcPts val="0"/>
              </a:spcAft>
              <a:buClrTx/>
              <a:buSzTx/>
              <a:tabLst/>
              <a:defRPr/>
            </a:pPr>
            <a:r>
              <a:rPr kumimoji="0" lang="es-ES" sz="18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La pesificación</a:t>
            </a:r>
            <a:r>
              <a:rPr lang="es-ES" sz="1800" dirty="0">
                <a:solidFill>
                  <a:prstClr val="black">
                    <a:lumMod val="65000"/>
                    <a:lumOff val="35000"/>
                  </a:prstClr>
                </a:solidFill>
                <a:latin typeface="Calibri Light" panose="020F0302020204030204" pitchFamily="34" charset="0"/>
                <a:cs typeface="Calibri Light" panose="020F0302020204030204" pitchFamily="34" charset="0"/>
              </a:rPr>
              <a:t> de la deuda es un punto relevante en la estrategia financiera y de gestión de riesgos de ANCAP, con el objetivo de mitigar el riesgo de la volatilidad del tipo de cambio asociado a los pasivos financieros. </a:t>
            </a:r>
          </a:p>
          <a:p>
            <a:pPr defTabSz="810225">
              <a:spcBef>
                <a:spcPct val="20000"/>
              </a:spcBef>
              <a:defRPr/>
            </a:pPr>
            <a:r>
              <a:rPr lang="es-ES" sz="1800" i="1" dirty="0">
                <a:solidFill>
                  <a:schemeClr val="tx1">
                    <a:lumMod val="65000"/>
                    <a:lumOff val="35000"/>
                  </a:schemeClr>
                </a:solidFill>
                <a:latin typeface="Calibri Light" panose="020F0302020204030204" pitchFamily="34" charset="0"/>
                <a:cs typeface="Calibri Light" panose="020F0302020204030204" pitchFamily="34" charset="0"/>
              </a:rPr>
              <a:t>La acción consolidó una ganancia por diferencia de tasas en todo el período por USD 10 millones registrada en los estados financieros a setiembre y p</a:t>
            </a:r>
            <a:r>
              <a:rPr lang="es-ES" sz="1800" i="1" dirty="0">
                <a:solidFill>
                  <a:prstClr val="black">
                    <a:lumMod val="65000"/>
                    <a:lumOff val="35000"/>
                  </a:prstClr>
                </a:solidFill>
                <a:latin typeface="Calibri Light" panose="020F0302020204030204" pitchFamily="34" charset="0"/>
                <a:cs typeface="Calibri Light" panose="020F0302020204030204" pitchFamily="34" charset="0"/>
              </a:rPr>
              <a:t>or cada peso que aumente el tipo de cambio en el futuro ANCAP se ahorrará USD 3 millones. </a:t>
            </a:r>
            <a:endParaRPr kumimoji="0" lang="es-ES" sz="1800" b="0" i="1"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endParaRPr>
          </a:p>
        </p:txBody>
      </p:sp>
      <p:sp>
        <p:nvSpPr>
          <p:cNvPr id="255" name="Marcador de pie de página 6">
            <a:extLst>
              <a:ext uri="{FF2B5EF4-FFF2-40B4-BE49-F238E27FC236}">
                <a16:creationId xmlns:a16="http://schemas.microsoft.com/office/drawing/2014/main" id="{409EEA3D-4922-4563-B96A-B20FC0C65186}"/>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3354366561"/>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880511410"/>
              </p:ext>
            </p:extLst>
          </p:nvPr>
        </p:nvGraphicFramePr>
        <p:xfrm>
          <a:off x="2998" y="2381"/>
          <a:ext cx="1588" cy="1588"/>
        </p:xfrm>
        <a:graphic>
          <a:graphicData uri="http://schemas.openxmlformats.org/presentationml/2006/ole">
            <mc:AlternateContent xmlns:mc="http://schemas.openxmlformats.org/markup-compatibility/2006">
              <mc:Choice xmlns:v="urn:schemas-microsoft-com:vml" Requires="v">
                <p:oleObj name="Diapositiva de think-cell" r:id="rId6" imgW="493" imgH="493" progId="TCLayout.ActiveDocument.1">
                  <p:embed/>
                </p:oleObj>
              </mc:Choice>
              <mc:Fallback>
                <p:oleObj name="Diapositiva de think-cell" r:id="rId6" imgW="493" imgH="493" progId="TCLayout.ActiveDocument.1">
                  <p:embed/>
                  <p:pic>
                    <p:nvPicPr>
                      <p:cNvPr id="5" name="Objeto 4" hidden="1"/>
                      <p:cNvPicPr/>
                      <p:nvPr/>
                    </p:nvPicPr>
                    <p:blipFill>
                      <a:blip r:embed="rId7"/>
                      <a:stretch>
                        <a:fillRect/>
                      </a:stretch>
                    </p:blipFill>
                    <p:spPr>
                      <a:xfrm>
                        <a:off x="2998" y="2381"/>
                        <a:ext cx="1588" cy="1588"/>
                      </a:xfrm>
                      <a:prstGeom prst="rect">
                        <a:avLst/>
                      </a:prstGeom>
                    </p:spPr>
                  </p:pic>
                </p:oleObj>
              </mc:Fallback>
            </mc:AlternateContent>
          </a:graphicData>
        </a:graphic>
      </p:graphicFrame>
      <p:pic>
        <p:nvPicPr>
          <p:cNvPr id="3" name="Imagen 2" descr="Tabla&#10;&#10;Descripción generada automáticamente">
            <a:extLst>
              <a:ext uri="{FF2B5EF4-FFF2-40B4-BE49-F238E27FC236}">
                <a16:creationId xmlns:a16="http://schemas.microsoft.com/office/drawing/2014/main" id="{9E74BB97-0DE7-4117-89F2-CE72CCF9D16B}"/>
              </a:ext>
            </a:extLst>
          </p:cNvPr>
          <p:cNvPicPr>
            <a:picLocks noChangeAspect="1"/>
          </p:cNvPicPr>
          <p:nvPr/>
        </p:nvPicPr>
        <p:blipFill rotWithShape="1">
          <a:blip r:embed="rId8">
            <a:extLst>
              <a:ext uri="{28A0092B-C50C-407E-A947-70E740481C1C}">
                <a14:useLocalDpi xmlns:a14="http://schemas.microsoft.com/office/drawing/2010/main" val="0"/>
              </a:ext>
            </a:extLst>
          </a:blip>
          <a:srcRect l="1310" t="11688" r="107" b="13524"/>
          <a:stretch/>
        </p:blipFill>
        <p:spPr>
          <a:xfrm>
            <a:off x="33239" y="911116"/>
            <a:ext cx="13293666" cy="5257163"/>
          </a:xfrm>
          <a:prstGeom prst="rect">
            <a:avLst/>
          </a:prstGeom>
        </p:spPr>
      </p:pic>
      <p:sp>
        <p:nvSpPr>
          <p:cNvPr id="4" name="Rectángulo 3" hidden="1"/>
          <p:cNvSpPr/>
          <p:nvPr>
            <p:custDataLst>
              <p:tags r:id="rId2"/>
            </p:custDataLst>
          </p:nvPr>
        </p:nvSpPr>
        <p:spPr>
          <a:xfrm>
            <a:off x="1413" y="796"/>
            <a:ext cx="158717" cy="1587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226" rtl="0" eaLnBrk="1" fontAlgn="auto" latinLnBrk="0" hangingPunct="1">
              <a:lnSpc>
                <a:spcPct val="100000"/>
              </a:lnSpc>
              <a:spcBef>
                <a:spcPts val="0"/>
              </a:spcBef>
              <a:spcAft>
                <a:spcPts val="0"/>
              </a:spcAft>
              <a:buClrTx/>
              <a:buSzTx/>
              <a:buFontTx/>
              <a:buNone/>
              <a:tabLst/>
              <a:defRPr/>
            </a:pPr>
            <a:endParaRPr kumimoji="0" lang="es-UY" sz="3998"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sym typeface="Calibri Light" panose="020F0302020204030204" pitchFamily="34" charset="0"/>
            </a:endParaRPr>
          </a:p>
        </p:txBody>
      </p:sp>
      <p:sp>
        <p:nvSpPr>
          <p:cNvPr id="28" name="Rectángulo 27" hidden="1"/>
          <p:cNvSpPr/>
          <p:nvPr/>
        </p:nvSpPr>
        <p:spPr>
          <a:xfrm>
            <a:off x="1412" y="595"/>
            <a:ext cx="173348" cy="173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98397" rtl="0" eaLnBrk="1" fontAlgn="auto" latinLnBrk="0" hangingPunct="1">
              <a:lnSpc>
                <a:spcPct val="100000"/>
              </a:lnSpc>
              <a:spcBef>
                <a:spcPts val="0"/>
              </a:spcBef>
              <a:spcAft>
                <a:spcPts val="0"/>
              </a:spcAft>
              <a:buClrTx/>
              <a:buSzTx/>
              <a:buFontTx/>
              <a:buNone/>
              <a:tabLst/>
              <a:defRPr/>
            </a:pPr>
            <a:endParaRPr kumimoji="0" lang="es-UY" sz="152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Marcador de número de diapositiva 11">
            <a:extLst>
              <a:ext uri="{FF2B5EF4-FFF2-40B4-BE49-F238E27FC236}">
                <a16:creationId xmlns:a16="http://schemas.microsoft.com/office/drawing/2014/main" id="{0BC1BCD8-DC54-4DD7-851B-669051DB78FA}"/>
              </a:ext>
            </a:extLst>
          </p:cNvPr>
          <p:cNvSpPr>
            <a:spLocks noGrp="1"/>
          </p:cNvSpPr>
          <p:nvPr>
            <p:ph type="sldNum" sz="quarter" idx="12"/>
          </p:nvPr>
        </p:nvSpPr>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17</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0" name="CuadroTexto 49">
            <a:extLst>
              <a:ext uri="{FF2B5EF4-FFF2-40B4-BE49-F238E27FC236}">
                <a16:creationId xmlns:a16="http://schemas.microsoft.com/office/drawing/2014/main" id="{1B3AB181-98BB-4320-A7F3-E03332EA3B42}"/>
              </a:ext>
            </a:extLst>
          </p:cNvPr>
          <p:cNvSpPr txBox="1"/>
          <p:nvPr/>
        </p:nvSpPr>
        <p:spPr>
          <a:xfrm>
            <a:off x="177941" y="288897"/>
            <a:ext cx="12388082" cy="646331"/>
          </a:xfrm>
          <a:prstGeom prst="rect">
            <a:avLst/>
          </a:prstGeom>
          <a:noFill/>
        </p:spPr>
        <p:txBody>
          <a:bodyPr wrap="square" rtlCol="0">
            <a:spAutoFit/>
          </a:bodyPr>
          <a:lstStyle/>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COSTO DEL ENDEUDAMIENTO DE URUGUAY</a:t>
            </a:r>
          </a:p>
        </p:txBody>
      </p:sp>
      <p:sp>
        <p:nvSpPr>
          <p:cNvPr id="29" name="CuadroTexto 28">
            <a:extLst>
              <a:ext uri="{FF2B5EF4-FFF2-40B4-BE49-F238E27FC236}">
                <a16:creationId xmlns:a16="http://schemas.microsoft.com/office/drawing/2014/main" id="{A5956780-2977-40E7-9817-C3BA4C680384}"/>
              </a:ext>
            </a:extLst>
          </p:cNvPr>
          <p:cNvSpPr txBox="1"/>
          <p:nvPr/>
        </p:nvSpPr>
        <p:spPr>
          <a:xfrm>
            <a:off x="176676" y="6554597"/>
            <a:ext cx="9833168" cy="646331"/>
          </a:xfrm>
          <a:prstGeom prst="rect">
            <a:avLst/>
          </a:prstGeom>
          <a:noFill/>
        </p:spPr>
        <p:txBody>
          <a:bodyPr wrap="square">
            <a:spAutoFit/>
          </a:bodyPr>
          <a:lstStyle/>
          <a:p>
            <a:r>
              <a:rPr lang="es-UY" sz="1200" dirty="0"/>
              <a:t>Fuente: </a:t>
            </a:r>
            <a:r>
              <a:rPr lang="es-UY" sz="1200" dirty="0">
                <a:hlinkClick r:id="rId9"/>
              </a:rPr>
              <a:t>http://deuda.mef.gub.uy/29194/14/areas/costo-de-deuda-e-indicadores-de-riesgo.html</a:t>
            </a:r>
            <a:endParaRPr lang="es-UY" sz="1200" dirty="0"/>
          </a:p>
          <a:p>
            <a:endParaRPr lang="es-UY" sz="1200" dirty="0"/>
          </a:p>
          <a:p>
            <a:endParaRPr lang="es-UY" sz="1200" dirty="0"/>
          </a:p>
        </p:txBody>
      </p:sp>
      <p:sp>
        <p:nvSpPr>
          <p:cNvPr id="31" name="Marcador de pie de página 6">
            <a:extLst>
              <a:ext uri="{FF2B5EF4-FFF2-40B4-BE49-F238E27FC236}">
                <a16:creationId xmlns:a16="http://schemas.microsoft.com/office/drawing/2014/main" id="{8011128F-3AB3-4B34-B14E-3458B72D1F5C}"/>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cxnSp>
        <p:nvCxnSpPr>
          <p:cNvPr id="7" name="Conector recto 6">
            <a:extLst>
              <a:ext uri="{FF2B5EF4-FFF2-40B4-BE49-F238E27FC236}">
                <a16:creationId xmlns:a16="http://schemas.microsoft.com/office/drawing/2014/main" id="{FE8AA49B-969C-43CB-8795-DFCA0D1D469D}"/>
              </a:ext>
            </a:extLst>
          </p:cNvPr>
          <p:cNvCxnSpPr/>
          <p:nvPr/>
        </p:nvCxnSpPr>
        <p:spPr>
          <a:xfrm>
            <a:off x="176676" y="2592784"/>
            <a:ext cx="1274599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8600EF8F-46CB-4F11-A15F-883C990E8CD6}"/>
              </a:ext>
            </a:extLst>
          </p:cNvPr>
          <p:cNvCxnSpPr/>
          <p:nvPr/>
        </p:nvCxnSpPr>
        <p:spPr>
          <a:xfrm>
            <a:off x="177255" y="2880816"/>
            <a:ext cx="1274599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riángulo isósceles 9">
            <a:extLst>
              <a:ext uri="{FF2B5EF4-FFF2-40B4-BE49-F238E27FC236}">
                <a16:creationId xmlns:a16="http://schemas.microsoft.com/office/drawing/2014/main" id="{48EE74BC-D74B-449A-B800-45E02A0B1E20}"/>
              </a:ext>
            </a:extLst>
          </p:cNvPr>
          <p:cNvSpPr/>
          <p:nvPr/>
        </p:nvSpPr>
        <p:spPr>
          <a:xfrm rot="5400000">
            <a:off x="12468284" y="2562593"/>
            <a:ext cx="144016" cy="33271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Tree>
    <p:extLst>
      <p:ext uri="{BB962C8B-B14F-4D97-AF65-F5344CB8AC3E}">
        <p14:creationId xmlns:p14="http://schemas.microsoft.com/office/powerpoint/2010/main" val="765797990"/>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74A8C491-A81B-4161-8BB5-9503F1A39BDE}"/>
              </a:ext>
            </a:extLst>
          </p:cNvPr>
          <p:cNvSpPr>
            <a:spLocks noGrp="1"/>
          </p:cNvSpPr>
          <p:nvPr>
            <p:ph type="sldNum" sz="quarter" idx="12"/>
          </p:nvPr>
        </p:nvSpPr>
        <p:spPr/>
        <p:txBody>
          <a:bodyPr/>
          <a:lstStyle/>
          <a:p>
            <a:pPr marL="0" marR="0" lvl="0" indent="0" algn="r" defTabSz="756392"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92" rtl="0" eaLnBrk="1" fontAlgn="auto" latinLnBrk="0" hangingPunct="1">
                <a:lnSpc>
                  <a:spcPct val="100000"/>
                </a:lnSpc>
                <a:spcBef>
                  <a:spcPts val="0"/>
                </a:spcBef>
                <a:spcAft>
                  <a:spcPts val="0"/>
                </a:spcAft>
                <a:buClrTx/>
                <a:buSzTx/>
                <a:buFontTx/>
                <a:buNone/>
                <a:tabLst/>
                <a:defRPr/>
              </a:pPr>
              <a:t>18</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CuadroTexto 6">
            <a:extLst>
              <a:ext uri="{FF2B5EF4-FFF2-40B4-BE49-F238E27FC236}">
                <a16:creationId xmlns:a16="http://schemas.microsoft.com/office/drawing/2014/main" id="{602B0577-2DA7-4190-B197-9CB8E30AD58D}"/>
              </a:ext>
            </a:extLst>
          </p:cNvPr>
          <p:cNvSpPr txBox="1"/>
          <p:nvPr/>
        </p:nvSpPr>
        <p:spPr>
          <a:xfrm>
            <a:off x="3330575" y="2520776"/>
            <a:ext cx="6654800" cy="707886"/>
          </a:xfrm>
          <a:prstGeom prst="rect">
            <a:avLst/>
          </a:prstGeom>
          <a:noFill/>
        </p:spPr>
        <p:txBody>
          <a:bodyPr wrap="square">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4000" b="0" i="0" u="none" strike="noStrike" kern="1200" cap="none" spc="0" normalizeH="0" baseline="0" noProof="0" dirty="0">
                <a:ln>
                  <a:noFill/>
                </a:ln>
                <a:solidFill>
                  <a:prstClr val="white"/>
                </a:solidFill>
                <a:effectLst/>
                <a:uLnTx/>
                <a:uFillTx/>
                <a:latin typeface="Calibri"/>
                <a:ea typeface="+mn-ea"/>
                <a:cs typeface="+mn-cs"/>
              </a:rPr>
              <a:t>ANÁLISIS DE MERCADO</a:t>
            </a:r>
            <a:endParaRPr kumimoji="0" lang="es-ES" sz="3600" b="0" i="0" u="none" strike="noStrike" kern="1200" cap="none" spc="0" normalizeH="0" baseline="0" noProof="0" dirty="0">
              <a:ln>
                <a:noFill/>
              </a:ln>
              <a:solidFill>
                <a:prstClr val="white"/>
              </a:solidFill>
              <a:effectLst/>
              <a:uLnTx/>
              <a:uFillTx/>
              <a:latin typeface="Calibri"/>
              <a:ea typeface="+mn-ea"/>
              <a:cs typeface="+mn-cs"/>
            </a:endParaRPr>
          </a:p>
        </p:txBody>
      </p:sp>
      <p:sp>
        <p:nvSpPr>
          <p:cNvPr id="8" name="Marcador de pie de página 6">
            <a:extLst>
              <a:ext uri="{FF2B5EF4-FFF2-40B4-BE49-F238E27FC236}">
                <a16:creationId xmlns:a16="http://schemas.microsoft.com/office/drawing/2014/main" id="{248F6CB2-7150-42AC-A686-0CD1C2342AB7}"/>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1818782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59">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34357556"/>
              </p:ext>
            </p:extLst>
          </p:nvPr>
        </p:nvGraphicFramePr>
        <p:xfrm>
          <a:off x="3351" y="2579"/>
          <a:ext cx="1588" cy="1588"/>
        </p:xfrm>
        <a:graphic>
          <a:graphicData uri="http://schemas.openxmlformats.org/presentationml/2006/ole">
            <mc:AlternateContent xmlns:mc="http://schemas.openxmlformats.org/markup-compatibility/2006">
              <mc:Choice xmlns:v="urn:schemas-microsoft-com:vml" Requires="v">
                <p:oleObj name="Diapositiva de think-cell" r:id="rId60" imgW="493" imgH="493" progId="TCLayout.ActiveDocument.1">
                  <p:embed/>
                </p:oleObj>
              </mc:Choice>
              <mc:Fallback>
                <p:oleObj name="Diapositiva de think-cell" r:id="rId60" imgW="493" imgH="493" progId="TCLayout.ActiveDocument.1">
                  <p:embed/>
                  <p:pic>
                    <p:nvPicPr>
                      <p:cNvPr id="5" name="Objeto 4" hidden="1"/>
                      <p:cNvPicPr/>
                      <p:nvPr/>
                    </p:nvPicPr>
                    <p:blipFill>
                      <a:blip r:embed="rId61"/>
                      <a:stretch>
                        <a:fillRect/>
                      </a:stretch>
                    </p:blipFill>
                    <p:spPr>
                      <a:xfrm>
                        <a:off x="3351" y="2579"/>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1766" y="996"/>
            <a:ext cx="158708" cy="1587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defTabSz="756171">
              <a:defRPr/>
            </a:pPr>
            <a:endParaRPr lang="es-UY" sz="3998" dirty="0">
              <a:solidFill>
                <a:prstClr val="white"/>
              </a:solidFill>
              <a:latin typeface="Calibri Light" panose="020F0302020204030204" pitchFamily="34" charset="0"/>
              <a:sym typeface="Calibri Light" panose="020F0302020204030204" pitchFamily="34" charset="0"/>
            </a:endParaRPr>
          </a:p>
        </p:txBody>
      </p:sp>
      <p:sp>
        <p:nvSpPr>
          <p:cNvPr id="28" name="Rectángulo 27" hidden="1"/>
          <p:cNvSpPr/>
          <p:nvPr/>
        </p:nvSpPr>
        <p:spPr>
          <a:xfrm>
            <a:off x="1765" y="794"/>
            <a:ext cx="173338" cy="173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998324">
              <a:defRPr/>
            </a:pPr>
            <a:endParaRPr lang="es-UY" sz="1529" dirty="0">
              <a:solidFill>
                <a:prstClr val="white"/>
              </a:solidFill>
              <a:latin typeface="Calibri" panose="020F0502020204030204"/>
            </a:endParaRPr>
          </a:p>
        </p:txBody>
      </p:sp>
      <p:graphicFrame>
        <p:nvGraphicFramePr>
          <p:cNvPr id="71" name="Chart 3">
            <a:extLst>
              <a:ext uri="{FF2B5EF4-FFF2-40B4-BE49-F238E27FC236}">
                <a16:creationId xmlns:a16="http://schemas.microsoft.com/office/drawing/2014/main" id="{C3F95171-95B6-45C3-AA92-CE1F90886149}"/>
              </a:ext>
            </a:extLst>
          </p:cNvPr>
          <p:cNvGraphicFramePr/>
          <p:nvPr>
            <p:custDataLst>
              <p:tags r:id="rId3"/>
            </p:custDataLst>
            <p:extLst>
              <p:ext uri="{D42A27DB-BD31-4B8C-83A1-F6EECF244321}">
                <p14:modId xmlns:p14="http://schemas.microsoft.com/office/powerpoint/2010/main" val="3915815447"/>
              </p:ext>
            </p:extLst>
          </p:nvPr>
        </p:nvGraphicFramePr>
        <p:xfrm>
          <a:off x="214313" y="1239838"/>
          <a:ext cx="9129712" cy="2892425"/>
        </p:xfrm>
        <a:graphic>
          <a:graphicData uri="http://schemas.openxmlformats.org/drawingml/2006/chart">
            <c:chart xmlns:c="http://schemas.openxmlformats.org/drawingml/2006/chart" xmlns:r="http://schemas.openxmlformats.org/officeDocument/2006/relationships" r:id="rId62"/>
          </a:graphicData>
        </a:graphic>
      </p:graphicFrame>
      <p:cxnSp>
        <p:nvCxnSpPr>
          <p:cNvPr id="22" name="Conector recto 21">
            <a:extLst>
              <a:ext uri="{FF2B5EF4-FFF2-40B4-BE49-F238E27FC236}">
                <a16:creationId xmlns:a16="http://schemas.microsoft.com/office/drawing/2014/main" id="{1FE70F26-273E-4FA0-B49E-1390EC421EC9}"/>
              </a:ext>
            </a:extLst>
          </p:cNvPr>
          <p:cNvCxnSpPr>
            <a:cxnSpLocks/>
          </p:cNvCxnSpPr>
          <p:nvPr>
            <p:custDataLst>
              <p:tags r:id="rId4"/>
            </p:custDataLst>
          </p:nvPr>
        </p:nvCxnSpPr>
        <p:spPr bwMode="auto">
          <a:xfrm flipV="1">
            <a:off x="8740775" y="2709863"/>
            <a:ext cx="0" cy="93663"/>
          </a:xfrm>
          <a:prstGeom prst="line">
            <a:avLst/>
          </a:prstGeom>
          <a:ln w="28575"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52" name="Conector recto 51">
            <a:extLst>
              <a:ext uri="{FF2B5EF4-FFF2-40B4-BE49-F238E27FC236}">
                <a16:creationId xmlns:a16="http://schemas.microsoft.com/office/drawing/2014/main" id="{A51D24B9-6F00-4135-B93E-8A5DCFEFDB97}"/>
              </a:ext>
            </a:extLst>
          </p:cNvPr>
          <p:cNvCxnSpPr>
            <a:cxnSpLocks/>
          </p:cNvCxnSpPr>
          <p:nvPr>
            <p:custDataLst>
              <p:tags r:id="rId5"/>
            </p:custDataLst>
          </p:nvPr>
        </p:nvCxnSpPr>
        <p:spPr bwMode="auto">
          <a:xfrm flipH="1">
            <a:off x="5572126" y="2374900"/>
            <a:ext cx="911225"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53" name="Conector recto 52">
            <a:extLst>
              <a:ext uri="{FF2B5EF4-FFF2-40B4-BE49-F238E27FC236}">
                <a16:creationId xmlns:a16="http://schemas.microsoft.com/office/drawing/2014/main" id="{9891397A-46D1-4DD2-9DF4-B63854679C75}"/>
              </a:ext>
            </a:extLst>
          </p:cNvPr>
          <p:cNvCxnSpPr>
            <a:cxnSpLocks/>
          </p:cNvCxnSpPr>
          <p:nvPr>
            <p:custDataLst>
              <p:tags r:id="rId6"/>
            </p:custDataLst>
          </p:nvPr>
        </p:nvCxnSpPr>
        <p:spPr bwMode="auto">
          <a:xfrm flipH="1">
            <a:off x="5572126" y="1757363"/>
            <a:ext cx="911225"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 name="Conector recto 9">
            <a:extLst>
              <a:ext uri="{FF2B5EF4-FFF2-40B4-BE49-F238E27FC236}">
                <a16:creationId xmlns:a16="http://schemas.microsoft.com/office/drawing/2014/main" id="{0FB475C8-2114-4B3C-89D6-E30BAEAFEFA3}"/>
              </a:ext>
            </a:extLst>
          </p:cNvPr>
          <p:cNvCxnSpPr/>
          <p:nvPr>
            <p:custDataLst>
              <p:tags r:id="rId7"/>
            </p:custDataLst>
          </p:nvPr>
        </p:nvCxnSpPr>
        <p:spPr bwMode="auto">
          <a:xfrm flipV="1">
            <a:off x="1882775" y="3089275"/>
            <a:ext cx="0" cy="131763"/>
          </a:xfrm>
          <a:prstGeom prst="line">
            <a:avLst/>
          </a:prstGeom>
          <a:ln w="28575"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65" name="Conector recto 64">
            <a:extLst>
              <a:ext uri="{FF2B5EF4-FFF2-40B4-BE49-F238E27FC236}">
                <a16:creationId xmlns:a16="http://schemas.microsoft.com/office/drawing/2014/main" id="{BC840404-1086-4682-A04B-4EB760026F84}"/>
              </a:ext>
            </a:extLst>
          </p:cNvPr>
          <p:cNvCxnSpPr>
            <a:cxnSpLocks/>
          </p:cNvCxnSpPr>
          <p:nvPr>
            <p:custDataLst>
              <p:tags r:id="rId8"/>
            </p:custDataLst>
          </p:nvPr>
        </p:nvCxnSpPr>
        <p:spPr bwMode="auto">
          <a:xfrm flipH="1">
            <a:off x="5138739" y="1603375"/>
            <a:ext cx="1344613"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0" name="Conector recto 19">
            <a:extLst>
              <a:ext uri="{FF2B5EF4-FFF2-40B4-BE49-F238E27FC236}">
                <a16:creationId xmlns:a16="http://schemas.microsoft.com/office/drawing/2014/main" id="{F885B3F5-492E-4E55-A8A6-15B798324E64}"/>
              </a:ext>
            </a:extLst>
          </p:cNvPr>
          <p:cNvCxnSpPr>
            <a:cxnSpLocks/>
          </p:cNvCxnSpPr>
          <p:nvPr>
            <p:custDataLst>
              <p:tags r:id="rId9"/>
            </p:custDataLst>
          </p:nvPr>
        </p:nvCxnSpPr>
        <p:spPr bwMode="auto">
          <a:xfrm flipH="1">
            <a:off x="8697914" y="2800350"/>
            <a:ext cx="563563"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3" name="Conector recto 62">
            <a:extLst>
              <a:ext uri="{FF2B5EF4-FFF2-40B4-BE49-F238E27FC236}">
                <a16:creationId xmlns:a16="http://schemas.microsoft.com/office/drawing/2014/main" id="{0571BE15-2DB1-421C-B72B-AF02FDDCBDBE}"/>
              </a:ext>
            </a:extLst>
          </p:cNvPr>
          <p:cNvCxnSpPr>
            <a:cxnSpLocks/>
          </p:cNvCxnSpPr>
          <p:nvPr>
            <p:custDataLst>
              <p:tags r:id="rId10"/>
            </p:custDataLst>
          </p:nvPr>
        </p:nvCxnSpPr>
        <p:spPr bwMode="auto">
          <a:xfrm flipH="1">
            <a:off x="5138739" y="2374900"/>
            <a:ext cx="1344613"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6" name="Conector recto 95">
            <a:extLst>
              <a:ext uri="{FF2B5EF4-FFF2-40B4-BE49-F238E27FC236}">
                <a16:creationId xmlns:a16="http://schemas.microsoft.com/office/drawing/2014/main" id="{295B85B3-3977-457D-A42F-5E58DB3BD65D}"/>
              </a:ext>
            </a:extLst>
          </p:cNvPr>
          <p:cNvCxnSpPr/>
          <p:nvPr>
            <p:custDataLst>
              <p:tags r:id="rId11"/>
            </p:custDataLst>
          </p:nvPr>
        </p:nvCxnSpPr>
        <p:spPr bwMode="auto">
          <a:xfrm flipV="1">
            <a:off x="8045450" y="2317750"/>
            <a:ext cx="0" cy="485775"/>
          </a:xfrm>
          <a:prstGeom prst="line">
            <a:avLst/>
          </a:prstGeom>
          <a:ln w="28575"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26" name="Conector recto 25">
            <a:extLst>
              <a:ext uri="{FF2B5EF4-FFF2-40B4-BE49-F238E27FC236}">
                <a16:creationId xmlns:a16="http://schemas.microsoft.com/office/drawing/2014/main" id="{9B908F2A-3F34-4469-8164-7A8137F95BFA}"/>
              </a:ext>
            </a:extLst>
          </p:cNvPr>
          <p:cNvCxnSpPr/>
          <p:nvPr>
            <p:custDataLst>
              <p:tags r:id="rId12"/>
            </p:custDataLst>
          </p:nvPr>
        </p:nvCxnSpPr>
        <p:spPr bwMode="auto">
          <a:xfrm>
            <a:off x="927100" y="2963863"/>
            <a:ext cx="1519238"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 name="Conector recto 7">
            <a:extLst>
              <a:ext uri="{FF2B5EF4-FFF2-40B4-BE49-F238E27FC236}">
                <a16:creationId xmlns:a16="http://schemas.microsoft.com/office/drawing/2014/main" id="{6D93BD33-21E9-4C5B-9FB5-D39297286341}"/>
              </a:ext>
            </a:extLst>
          </p:cNvPr>
          <p:cNvCxnSpPr/>
          <p:nvPr>
            <p:custDataLst>
              <p:tags r:id="rId13"/>
            </p:custDataLst>
          </p:nvPr>
        </p:nvCxnSpPr>
        <p:spPr bwMode="auto">
          <a:xfrm>
            <a:off x="927100" y="3217863"/>
            <a:ext cx="998538"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 name="Conector recto 8">
            <a:extLst>
              <a:ext uri="{FF2B5EF4-FFF2-40B4-BE49-F238E27FC236}">
                <a16:creationId xmlns:a16="http://schemas.microsoft.com/office/drawing/2014/main" id="{AADE2115-2300-43B2-9FE4-C35FFD723944}"/>
              </a:ext>
            </a:extLst>
          </p:cNvPr>
          <p:cNvCxnSpPr/>
          <p:nvPr>
            <p:custDataLst>
              <p:tags r:id="rId14"/>
            </p:custDataLst>
          </p:nvPr>
        </p:nvCxnSpPr>
        <p:spPr bwMode="auto">
          <a:xfrm>
            <a:off x="927100" y="3092450"/>
            <a:ext cx="998538"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5" name="Conector recto 24">
            <a:extLst>
              <a:ext uri="{FF2B5EF4-FFF2-40B4-BE49-F238E27FC236}">
                <a16:creationId xmlns:a16="http://schemas.microsoft.com/office/drawing/2014/main" id="{56FCC42C-547E-4FF1-BCC6-276D6927EDE5}"/>
              </a:ext>
            </a:extLst>
          </p:cNvPr>
          <p:cNvCxnSpPr/>
          <p:nvPr>
            <p:custDataLst>
              <p:tags r:id="rId15"/>
            </p:custDataLst>
          </p:nvPr>
        </p:nvCxnSpPr>
        <p:spPr bwMode="auto">
          <a:xfrm>
            <a:off x="927100" y="3217863"/>
            <a:ext cx="1519238"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7" name="Conector recto 26">
            <a:extLst>
              <a:ext uri="{FF2B5EF4-FFF2-40B4-BE49-F238E27FC236}">
                <a16:creationId xmlns:a16="http://schemas.microsoft.com/office/drawing/2014/main" id="{EDAE554A-2DA3-486E-824A-E55F78460839}"/>
              </a:ext>
            </a:extLst>
          </p:cNvPr>
          <p:cNvCxnSpPr/>
          <p:nvPr>
            <p:custDataLst>
              <p:tags r:id="rId16"/>
            </p:custDataLst>
          </p:nvPr>
        </p:nvCxnSpPr>
        <p:spPr bwMode="auto">
          <a:xfrm flipV="1">
            <a:off x="2403475" y="2960688"/>
            <a:ext cx="0" cy="260350"/>
          </a:xfrm>
          <a:prstGeom prst="line">
            <a:avLst/>
          </a:prstGeom>
          <a:ln w="28575"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55" name="Conector recto 54">
            <a:extLst>
              <a:ext uri="{FF2B5EF4-FFF2-40B4-BE49-F238E27FC236}">
                <a16:creationId xmlns:a16="http://schemas.microsoft.com/office/drawing/2014/main" id="{C2C00D05-DEA3-4E98-A19C-6BC106399B5D}"/>
              </a:ext>
            </a:extLst>
          </p:cNvPr>
          <p:cNvCxnSpPr>
            <a:cxnSpLocks/>
          </p:cNvCxnSpPr>
          <p:nvPr>
            <p:custDataLst>
              <p:tags r:id="rId17"/>
            </p:custDataLst>
          </p:nvPr>
        </p:nvCxnSpPr>
        <p:spPr bwMode="auto">
          <a:xfrm flipV="1">
            <a:off x="5614988" y="1754188"/>
            <a:ext cx="0" cy="623888"/>
          </a:xfrm>
          <a:prstGeom prst="line">
            <a:avLst/>
          </a:prstGeom>
          <a:ln w="28575"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67" name="Conector recto 66">
            <a:extLst>
              <a:ext uri="{FF2B5EF4-FFF2-40B4-BE49-F238E27FC236}">
                <a16:creationId xmlns:a16="http://schemas.microsoft.com/office/drawing/2014/main" id="{1B81FDAF-1F69-454A-B8D6-02C08EFDA026}"/>
              </a:ext>
            </a:extLst>
          </p:cNvPr>
          <p:cNvCxnSpPr>
            <a:cxnSpLocks/>
          </p:cNvCxnSpPr>
          <p:nvPr>
            <p:custDataLst>
              <p:tags r:id="rId18"/>
            </p:custDataLst>
          </p:nvPr>
        </p:nvCxnSpPr>
        <p:spPr bwMode="auto">
          <a:xfrm flipV="1">
            <a:off x="5181600" y="1600200"/>
            <a:ext cx="0" cy="777875"/>
          </a:xfrm>
          <a:prstGeom prst="line">
            <a:avLst/>
          </a:prstGeom>
          <a:ln w="28575"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91" name="Conector recto 90">
            <a:extLst>
              <a:ext uri="{FF2B5EF4-FFF2-40B4-BE49-F238E27FC236}">
                <a16:creationId xmlns:a16="http://schemas.microsoft.com/office/drawing/2014/main" id="{0DACE750-A757-45FB-B788-5763901AA569}"/>
              </a:ext>
            </a:extLst>
          </p:cNvPr>
          <p:cNvCxnSpPr>
            <a:cxnSpLocks/>
          </p:cNvCxnSpPr>
          <p:nvPr>
            <p:custDataLst>
              <p:tags r:id="rId19"/>
            </p:custDataLst>
          </p:nvPr>
        </p:nvCxnSpPr>
        <p:spPr bwMode="auto">
          <a:xfrm flipH="1">
            <a:off x="8002588" y="2800350"/>
            <a:ext cx="1258888"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4" name="Conector recto 93">
            <a:extLst>
              <a:ext uri="{FF2B5EF4-FFF2-40B4-BE49-F238E27FC236}">
                <a16:creationId xmlns:a16="http://schemas.microsoft.com/office/drawing/2014/main" id="{70C1DBF9-D711-4C6B-AAFB-68BE1BC741D4}"/>
              </a:ext>
            </a:extLst>
          </p:cNvPr>
          <p:cNvCxnSpPr>
            <a:cxnSpLocks/>
          </p:cNvCxnSpPr>
          <p:nvPr>
            <p:custDataLst>
              <p:tags r:id="rId20"/>
            </p:custDataLst>
          </p:nvPr>
        </p:nvCxnSpPr>
        <p:spPr bwMode="auto">
          <a:xfrm flipH="1">
            <a:off x="8002588" y="2320925"/>
            <a:ext cx="1258888"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1" name="Conector recto 20">
            <a:extLst>
              <a:ext uri="{FF2B5EF4-FFF2-40B4-BE49-F238E27FC236}">
                <a16:creationId xmlns:a16="http://schemas.microsoft.com/office/drawing/2014/main" id="{3958ADE2-7999-4A94-8861-147EF0553C44}"/>
              </a:ext>
            </a:extLst>
          </p:cNvPr>
          <p:cNvCxnSpPr>
            <a:cxnSpLocks/>
          </p:cNvCxnSpPr>
          <p:nvPr>
            <p:custDataLst>
              <p:tags r:id="rId21"/>
            </p:custDataLst>
          </p:nvPr>
        </p:nvCxnSpPr>
        <p:spPr bwMode="auto">
          <a:xfrm flipH="1">
            <a:off x="8697914" y="2713038"/>
            <a:ext cx="563563" cy="0"/>
          </a:xfrm>
          <a:prstGeom prst="line">
            <a:avLst/>
          </a:prstGeom>
          <a:ln w="6350" cap="flat" cmpd="sng" algn="ctr">
            <a:solidFill>
              <a:schemeClr val="tx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99" name="Marcador de texto 2">
            <a:extLst>
              <a:ext uri="{FF2B5EF4-FFF2-40B4-BE49-F238E27FC236}">
                <a16:creationId xmlns:a16="http://schemas.microsoft.com/office/drawing/2014/main" id="{D771806B-FA1D-4C7B-A4D3-7FA34B8F3D20}"/>
              </a:ext>
            </a:extLst>
          </p:cNvPr>
          <p:cNvSpPr>
            <a:spLocks noGrp="1"/>
          </p:cNvSpPr>
          <p:nvPr>
            <p:custDataLst>
              <p:tags r:id="rId22"/>
            </p:custDataLst>
          </p:nvPr>
        </p:nvSpPr>
        <p:spPr bwMode="auto">
          <a:xfrm>
            <a:off x="7018338" y="4068763"/>
            <a:ext cx="32226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C8EE3E8E-A57F-4BB7-8E98-E703FD3B9356}" type="datetime'oc''''''''''''t''''''''-''''''''''''''''''''2''''''''2'">
              <a:rPr lang="es-UY" altLang="en-US" sz="1529">
                <a:solidFill>
                  <a:srgbClr val="000000"/>
                </a:solidFill>
                <a:latin typeface="Calibri"/>
              </a:rPr>
              <a:pPr marL="0" indent="0" algn="ctr" defTabSz="914065">
                <a:spcBef>
                  <a:spcPct val="0"/>
                </a:spcBef>
                <a:spcAft>
                  <a:spcPct val="0"/>
                </a:spcAft>
                <a:buNone/>
                <a:defRPr/>
              </a:pPr>
              <a:t>oct-22</a:t>
            </a:fld>
            <a:endParaRPr lang="es-UY" sz="1529" dirty="0">
              <a:solidFill>
                <a:srgbClr val="000000"/>
              </a:solidFill>
              <a:latin typeface="Calibri"/>
            </a:endParaRPr>
          </a:p>
        </p:txBody>
      </p:sp>
      <p:sp>
        <p:nvSpPr>
          <p:cNvPr id="54" name="Marcador de texto 2">
            <a:extLst>
              <a:ext uri="{FF2B5EF4-FFF2-40B4-BE49-F238E27FC236}">
                <a16:creationId xmlns:a16="http://schemas.microsoft.com/office/drawing/2014/main" id="{C26C69CC-6E29-4647-B190-2888B5027CC8}"/>
              </a:ext>
            </a:extLst>
          </p:cNvPr>
          <p:cNvSpPr>
            <a:spLocks noGrp="1"/>
          </p:cNvSpPr>
          <p:nvPr>
            <p:custDataLst>
              <p:tags r:id="rId23"/>
            </p:custDataLst>
          </p:nvPr>
        </p:nvSpPr>
        <p:spPr bwMode="auto">
          <a:xfrm>
            <a:off x="7516813" y="4068763"/>
            <a:ext cx="36671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488F6B74-6B61-4AF0-8B93-EE92A65CD7F3}" type="datetime'ene''''''''''''''''''''''''''-2''''''''3'''''">
              <a:rPr lang="es-UY" altLang="en-US" sz="1529">
                <a:solidFill>
                  <a:srgbClr val="000000"/>
                </a:solidFill>
                <a:latin typeface="Calibri"/>
              </a:rPr>
              <a:pPr marL="0" indent="0" algn="ctr" defTabSz="914065">
                <a:spcBef>
                  <a:spcPct val="0"/>
                </a:spcBef>
                <a:spcAft>
                  <a:spcPct val="0"/>
                </a:spcAft>
                <a:buNone/>
                <a:defRPr/>
              </a:pPr>
              <a:t>ene-23</a:t>
            </a:fld>
            <a:endParaRPr lang="es-UY" sz="1529" dirty="0">
              <a:solidFill>
                <a:srgbClr val="000000"/>
              </a:solidFill>
              <a:latin typeface="Calibri"/>
            </a:endParaRPr>
          </a:p>
        </p:txBody>
      </p:sp>
      <p:sp>
        <p:nvSpPr>
          <p:cNvPr id="36" name="Marcador de texto 2">
            <a:extLst>
              <a:ext uri="{FF2B5EF4-FFF2-40B4-BE49-F238E27FC236}">
                <a16:creationId xmlns:a16="http://schemas.microsoft.com/office/drawing/2014/main" id="{904B2971-4597-4A56-90F3-9D43EEF908CE}"/>
              </a:ext>
            </a:extLst>
          </p:cNvPr>
          <p:cNvSpPr>
            <a:spLocks noGrp="1"/>
          </p:cNvSpPr>
          <p:nvPr>
            <p:custDataLst>
              <p:tags r:id="rId24"/>
            </p:custDataLst>
          </p:nvPr>
        </p:nvSpPr>
        <p:spPr bwMode="auto">
          <a:xfrm>
            <a:off x="4933950" y="4068763"/>
            <a:ext cx="32226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2869CD01-0B6F-463B-B135-054E4AA143C1}" type="datetime'o''''''''''''''''c''t''''''''''''-''''''2''''''''1'''''">
              <a:rPr lang="es-UY" altLang="en-US" sz="1529">
                <a:solidFill>
                  <a:srgbClr val="000000"/>
                </a:solidFill>
                <a:latin typeface="Calibri"/>
              </a:rPr>
              <a:pPr marL="0" indent="0" algn="ctr" defTabSz="914065">
                <a:spcBef>
                  <a:spcPct val="0"/>
                </a:spcBef>
                <a:spcAft>
                  <a:spcPct val="0"/>
                </a:spcAft>
                <a:buNone/>
                <a:defRPr/>
              </a:pPr>
              <a:t>oct-21</a:t>
            </a:fld>
            <a:endParaRPr lang="es-UY" sz="1529" dirty="0">
              <a:solidFill>
                <a:srgbClr val="000000"/>
              </a:solidFill>
              <a:latin typeface="Calibri"/>
            </a:endParaRPr>
          </a:p>
        </p:txBody>
      </p:sp>
      <p:sp>
        <p:nvSpPr>
          <p:cNvPr id="101" name="Marcador de texto 2">
            <a:extLst>
              <a:ext uri="{FF2B5EF4-FFF2-40B4-BE49-F238E27FC236}">
                <a16:creationId xmlns:a16="http://schemas.microsoft.com/office/drawing/2014/main" id="{C6ADC7A6-4E24-4CFF-81E8-962D40B0EB06}"/>
              </a:ext>
            </a:extLst>
          </p:cNvPr>
          <p:cNvSpPr>
            <a:spLocks noGrp="1"/>
          </p:cNvSpPr>
          <p:nvPr>
            <p:custDataLst>
              <p:tags r:id="rId25"/>
            </p:custDataLst>
          </p:nvPr>
        </p:nvSpPr>
        <p:spPr bwMode="auto">
          <a:xfrm>
            <a:off x="9101138" y="4068763"/>
            <a:ext cx="32226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7C6AE120-3D29-4959-A6D4-ABE98B72C4DA}" type="datetime'''''''''''''''o''''''c''''''''''''''''t-''''2''''''3'''''''''">
              <a:rPr lang="es-UY" altLang="en-US" sz="1529">
                <a:solidFill>
                  <a:srgbClr val="000000"/>
                </a:solidFill>
                <a:latin typeface="Calibri"/>
              </a:rPr>
              <a:pPr marL="0" indent="0" algn="ctr" defTabSz="914065">
                <a:spcBef>
                  <a:spcPct val="0"/>
                </a:spcBef>
                <a:spcAft>
                  <a:spcPct val="0"/>
                </a:spcAft>
                <a:buNone/>
                <a:defRPr/>
              </a:pPr>
              <a:t>oct-23</a:t>
            </a:fld>
            <a:endParaRPr lang="es-UY" sz="1529" dirty="0">
              <a:solidFill>
                <a:srgbClr val="000000"/>
              </a:solidFill>
              <a:latin typeface="Calibri"/>
            </a:endParaRPr>
          </a:p>
        </p:txBody>
      </p:sp>
      <p:sp>
        <p:nvSpPr>
          <p:cNvPr id="64" name="Marcador de texto 2">
            <a:extLst>
              <a:ext uri="{FF2B5EF4-FFF2-40B4-BE49-F238E27FC236}">
                <a16:creationId xmlns:a16="http://schemas.microsoft.com/office/drawing/2014/main" id="{C83B033F-8561-4302-AD9A-FBB3FFD138A9}"/>
              </a:ext>
            </a:extLst>
          </p:cNvPr>
          <p:cNvSpPr>
            <a:spLocks noGrp="1"/>
          </p:cNvSpPr>
          <p:nvPr>
            <p:custDataLst>
              <p:tags r:id="rId26"/>
            </p:custDataLst>
          </p:nvPr>
        </p:nvSpPr>
        <p:spPr bwMode="auto">
          <a:xfrm>
            <a:off x="8609014" y="4068763"/>
            <a:ext cx="263525"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A4BD6D07-87FD-44EC-BAC2-02A403032567}" type="datetime'j''''ul''''''''''''''''''''''''''''-''''''''23'''''''''''''''">
              <a:rPr lang="es-UY" altLang="en-US" sz="1529">
                <a:solidFill>
                  <a:srgbClr val="000000"/>
                </a:solidFill>
                <a:latin typeface="Calibri"/>
              </a:rPr>
              <a:pPr marL="0" indent="0" algn="ctr" defTabSz="914065">
                <a:spcBef>
                  <a:spcPct val="0"/>
                </a:spcBef>
                <a:spcAft>
                  <a:spcPct val="0"/>
                </a:spcAft>
                <a:buNone/>
                <a:defRPr/>
              </a:pPr>
              <a:t>jul-23</a:t>
            </a:fld>
            <a:endParaRPr lang="es-UY" sz="1529" dirty="0">
              <a:solidFill>
                <a:srgbClr val="000000"/>
              </a:solidFill>
              <a:latin typeface="Calibri"/>
            </a:endParaRPr>
          </a:p>
        </p:txBody>
      </p:sp>
      <p:sp>
        <p:nvSpPr>
          <p:cNvPr id="58" name="Marcador de texto 2">
            <a:extLst>
              <a:ext uri="{FF2B5EF4-FFF2-40B4-BE49-F238E27FC236}">
                <a16:creationId xmlns:a16="http://schemas.microsoft.com/office/drawing/2014/main" id="{12D67764-B481-4C72-B54E-DF438AF4EAD1}"/>
              </a:ext>
            </a:extLst>
          </p:cNvPr>
          <p:cNvSpPr>
            <a:spLocks noGrp="1"/>
          </p:cNvSpPr>
          <p:nvPr>
            <p:custDataLst>
              <p:tags r:id="rId27"/>
            </p:custDataLst>
          </p:nvPr>
        </p:nvSpPr>
        <p:spPr bwMode="auto">
          <a:xfrm>
            <a:off x="8053388" y="4068763"/>
            <a:ext cx="33496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510B64FA-C290-4FA2-BAE0-3E5705603E48}" type="datetime'''''''''''a''''b''r''''''-23'''''''''''''''''''''''''''''">
              <a:rPr lang="es-UY" altLang="en-US" sz="1529">
                <a:solidFill>
                  <a:srgbClr val="000000"/>
                </a:solidFill>
                <a:latin typeface="Calibri"/>
              </a:rPr>
              <a:pPr marL="0" indent="0" algn="ctr" defTabSz="914065">
                <a:spcBef>
                  <a:spcPct val="0"/>
                </a:spcBef>
                <a:spcAft>
                  <a:spcPct val="0"/>
                </a:spcAft>
                <a:buNone/>
                <a:defRPr/>
              </a:pPr>
              <a:t>abr-23</a:t>
            </a:fld>
            <a:endParaRPr lang="es-UY" sz="1529" dirty="0">
              <a:solidFill>
                <a:srgbClr val="000000"/>
              </a:solidFill>
              <a:latin typeface="Calibri"/>
            </a:endParaRPr>
          </a:p>
        </p:txBody>
      </p:sp>
      <p:sp>
        <p:nvSpPr>
          <p:cNvPr id="100" name="Marcador de texto 2">
            <a:extLst>
              <a:ext uri="{FF2B5EF4-FFF2-40B4-BE49-F238E27FC236}">
                <a16:creationId xmlns:a16="http://schemas.microsoft.com/office/drawing/2014/main" id="{F30B0505-3B70-4D86-B52D-3AB5F713A073}"/>
              </a:ext>
            </a:extLst>
          </p:cNvPr>
          <p:cNvSpPr>
            <a:spLocks noGrp="1"/>
          </p:cNvSpPr>
          <p:nvPr>
            <p:custDataLst>
              <p:tags r:id="rId28"/>
            </p:custDataLst>
          </p:nvPr>
        </p:nvSpPr>
        <p:spPr bwMode="auto">
          <a:xfrm>
            <a:off x="3886200" y="4068763"/>
            <a:ext cx="33496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1A6961FF-50E3-43FD-BF2D-20B3C94DCE54}" type="datetime'''a''''''b''''r''''''''''''''''''-''21'''''''''''">
              <a:rPr lang="es-UY" altLang="en-US" sz="1529">
                <a:solidFill>
                  <a:srgbClr val="000000"/>
                </a:solidFill>
                <a:latin typeface="Calibri"/>
              </a:rPr>
              <a:pPr marL="0" indent="0" algn="ctr" defTabSz="914065">
                <a:spcBef>
                  <a:spcPct val="0"/>
                </a:spcBef>
                <a:spcAft>
                  <a:spcPct val="0"/>
                </a:spcAft>
                <a:buNone/>
                <a:defRPr/>
              </a:pPr>
              <a:t>abr-21</a:t>
            </a:fld>
            <a:endParaRPr lang="es-UY" sz="1529" dirty="0">
              <a:solidFill>
                <a:srgbClr val="000000"/>
              </a:solidFill>
              <a:latin typeface="Calibri"/>
            </a:endParaRPr>
          </a:p>
        </p:txBody>
      </p:sp>
      <p:sp>
        <p:nvSpPr>
          <p:cNvPr id="125" name="Marcador de texto 2">
            <a:extLst>
              <a:ext uri="{FF2B5EF4-FFF2-40B4-BE49-F238E27FC236}">
                <a16:creationId xmlns:a16="http://schemas.microsoft.com/office/drawing/2014/main" id="{AF8D4681-4B0A-46B5-BE8B-7E931A6ABAA4}"/>
              </a:ext>
            </a:extLst>
          </p:cNvPr>
          <p:cNvSpPr>
            <a:spLocks noGrp="1"/>
          </p:cNvSpPr>
          <p:nvPr>
            <p:custDataLst>
              <p:tags r:id="rId29"/>
            </p:custDataLst>
          </p:nvPr>
        </p:nvSpPr>
        <p:spPr bwMode="auto">
          <a:xfrm>
            <a:off x="766763" y="4068763"/>
            <a:ext cx="32226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17725160-D8E1-4271-8D96-A6469F7759D1}" type="datetime'''''oc''''''''''''t''''-1''''''''''''''''9'''''''''''''''">
              <a:rPr lang="es-UY" altLang="en-US" sz="1529">
                <a:solidFill>
                  <a:srgbClr val="000000"/>
                </a:solidFill>
                <a:latin typeface="Calibri"/>
              </a:rPr>
              <a:pPr marL="0" indent="0" algn="ctr" defTabSz="914065">
                <a:spcBef>
                  <a:spcPct val="0"/>
                </a:spcBef>
                <a:spcAft>
                  <a:spcPct val="0"/>
                </a:spcAft>
                <a:buNone/>
                <a:defRPr/>
              </a:pPr>
              <a:t>oct-19</a:t>
            </a:fld>
            <a:endParaRPr lang="es-UY" sz="1529" dirty="0">
              <a:solidFill>
                <a:srgbClr val="000000"/>
              </a:solidFill>
              <a:latin typeface="Calibri"/>
            </a:endParaRPr>
          </a:p>
        </p:txBody>
      </p:sp>
      <p:sp>
        <p:nvSpPr>
          <p:cNvPr id="102" name="Marcador de texto 2">
            <a:extLst>
              <a:ext uri="{FF2B5EF4-FFF2-40B4-BE49-F238E27FC236}">
                <a16:creationId xmlns:a16="http://schemas.microsoft.com/office/drawing/2014/main" id="{C76519DA-D87A-4343-85FB-B3D58DCB56D7}"/>
              </a:ext>
            </a:extLst>
          </p:cNvPr>
          <p:cNvSpPr>
            <a:spLocks noGrp="1"/>
          </p:cNvSpPr>
          <p:nvPr>
            <p:custDataLst>
              <p:tags r:id="rId30"/>
            </p:custDataLst>
          </p:nvPr>
        </p:nvSpPr>
        <p:spPr bwMode="auto">
          <a:xfrm>
            <a:off x="3349625" y="4068763"/>
            <a:ext cx="36671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9606E3B2-965F-49C9-ADE7-53AD3879D891}" type="datetime'''''''''''''e''ne''-''''''''2''''1'''''''''''''''">
              <a:rPr lang="es-UY" altLang="en-US" sz="1529">
                <a:solidFill>
                  <a:srgbClr val="000000"/>
                </a:solidFill>
                <a:latin typeface="Calibri"/>
              </a:rPr>
              <a:pPr marL="0" indent="0" algn="ctr" defTabSz="914065">
                <a:spcBef>
                  <a:spcPct val="0"/>
                </a:spcBef>
                <a:spcAft>
                  <a:spcPct val="0"/>
                </a:spcAft>
                <a:buNone/>
                <a:defRPr/>
              </a:pPr>
              <a:t>ene-21</a:t>
            </a:fld>
            <a:endParaRPr lang="es-UY" sz="1529" dirty="0">
              <a:solidFill>
                <a:srgbClr val="000000"/>
              </a:solidFill>
              <a:latin typeface="Calibri"/>
            </a:endParaRPr>
          </a:p>
        </p:txBody>
      </p:sp>
      <p:sp>
        <p:nvSpPr>
          <p:cNvPr id="122" name="Marcador de texto 2">
            <a:extLst>
              <a:ext uri="{FF2B5EF4-FFF2-40B4-BE49-F238E27FC236}">
                <a16:creationId xmlns:a16="http://schemas.microsoft.com/office/drawing/2014/main" id="{25D080D1-ED94-4AAD-A514-1519A46676AD}"/>
              </a:ext>
            </a:extLst>
          </p:cNvPr>
          <p:cNvSpPr>
            <a:spLocks noGrp="1"/>
          </p:cNvSpPr>
          <p:nvPr>
            <p:custDataLst>
              <p:tags r:id="rId31"/>
            </p:custDataLst>
          </p:nvPr>
        </p:nvSpPr>
        <p:spPr bwMode="auto">
          <a:xfrm>
            <a:off x="1265238" y="4068763"/>
            <a:ext cx="36671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31CC1715-0D6E-4ADB-8C6B-3E4A72BEA9EF}" type="datetime'''''e''''ne''''''-''''''''2''''''''''0'''''''''''">
              <a:rPr lang="es-UY" altLang="en-US" sz="1529">
                <a:solidFill>
                  <a:srgbClr val="000000"/>
                </a:solidFill>
                <a:latin typeface="Calibri"/>
              </a:rPr>
              <a:pPr marL="0" indent="0" algn="ctr" defTabSz="914065">
                <a:spcBef>
                  <a:spcPct val="0"/>
                </a:spcBef>
                <a:spcAft>
                  <a:spcPct val="0"/>
                </a:spcAft>
                <a:buNone/>
                <a:defRPr/>
              </a:pPr>
              <a:t>ene-20</a:t>
            </a:fld>
            <a:endParaRPr lang="es-UY" sz="1529" dirty="0">
              <a:solidFill>
                <a:srgbClr val="000000"/>
              </a:solidFill>
              <a:latin typeface="Calibri"/>
            </a:endParaRPr>
          </a:p>
        </p:txBody>
      </p:sp>
      <p:sp>
        <p:nvSpPr>
          <p:cNvPr id="113" name="Marcador de texto 2">
            <a:extLst>
              <a:ext uri="{FF2B5EF4-FFF2-40B4-BE49-F238E27FC236}">
                <a16:creationId xmlns:a16="http://schemas.microsoft.com/office/drawing/2014/main" id="{881EDED2-0032-4531-80EF-9330533925DC}"/>
              </a:ext>
            </a:extLst>
          </p:cNvPr>
          <p:cNvSpPr>
            <a:spLocks noGrp="1"/>
          </p:cNvSpPr>
          <p:nvPr>
            <p:custDataLst>
              <p:tags r:id="rId32"/>
            </p:custDataLst>
          </p:nvPr>
        </p:nvSpPr>
        <p:spPr bwMode="auto">
          <a:xfrm>
            <a:off x="2359026" y="4068763"/>
            <a:ext cx="263525"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44602E68-249E-47DC-AD0A-E24DE74428BD}" type="datetime'''''j''''''''''u''''''l''''''''''-''20'''''''''">
              <a:rPr lang="es-UY" altLang="en-US" sz="1529">
                <a:solidFill>
                  <a:srgbClr val="000000"/>
                </a:solidFill>
                <a:latin typeface="Calibri"/>
              </a:rPr>
              <a:pPr marL="0" indent="0" algn="ctr" defTabSz="914065">
                <a:spcBef>
                  <a:spcPct val="0"/>
                </a:spcBef>
                <a:spcAft>
                  <a:spcPct val="0"/>
                </a:spcAft>
                <a:buNone/>
                <a:defRPr/>
              </a:pPr>
              <a:t>jul-20</a:t>
            </a:fld>
            <a:endParaRPr lang="es-UY" sz="1529" dirty="0">
              <a:solidFill>
                <a:srgbClr val="000000"/>
              </a:solidFill>
              <a:latin typeface="Calibri"/>
            </a:endParaRPr>
          </a:p>
        </p:txBody>
      </p:sp>
      <p:sp>
        <p:nvSpPr>
          <p:cNvPr id="115" name="Marcador de texto 2">
            <a:extLst>
              <a:ext uri="{FF2B5EF4-FFF2-40B4-BE49-F238E27FC236}">
                <a16:creationId xmlns:a16="http://schemas.microsoft.com/office/drawing/2014/main" id="{7779AC02-A653-410F-AB20-87272BA7F8A4}"/>
              </a:ext>
            </a:extLst>
          </p:cNvPr>
          <p:cNvSpPr>
            <a:spLocks noGrp="1"/>
          </p:cNvSpPr>
          <p:nvPr>
            <p:custDataLst>
              <p:tags r:id="rId33"/>
            </p:custDataLst>
          </p:nvPr>
        </p:nvSpPr>
        <p:spPr bwMode="auto">
          <a:xfrm>
            <a:off x="1803400" y="4068763"/>
            <a:ext cx="33496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060E4C67-3260-4089-B86F-BEF6FAA9767A}" type="datetime'''''''''''''''''''''a''b''''''''''''r-''''''''''''''''''20'''">
              <a:rPr lang="es-UY" altLang="en-US" sz="1529">
                <a:solidFill>
                  <a:srgbClr val="000000"/>
                </a:solidFill>
                <a:latin typeface="Calibri"/>
              </a:rPr>
              <a:pPr marL="0" indent="0" algn="ctr" defTabSz="914065">
                <a:spcBef>
                  <a:spcPct val="0"/>
                </a:spcBef>
                <a:spcAft>
                  <a:spcPct val="0"/>
                </a:spcAft>
                <a:buNone/>
                <a:defRPr/>
              </a:pPr>
              <a:t>abr-20</a:t>
            </a:fld>
            <a:endParaRPr lang="es-UY" sz="1529" dirty="0">
              <a:solidFill>
                <a:srgbClr val="000000"/>
              </a:solidFill>
              <a:latin typeface="Calibri"/>
            </a:endParaRPr>
          </a:p>
        </p:txBody>
      </p:sp>
      <p:sp>
        <p:nvSpPr>
          <p:cNvPr id="49" name="Marcador de texto 2">
            <a:extLst>
              <a:ext uri="{FF2B5EF4-FFF2-40B4-BE49-F238E27FC236}">
                <a16:creationId xmlns:a16="http://schemas.microsoft.com/office/drawing/2014/main" id="{92CC07D6-4171-4256-8EB1-843BEDD8A446}"/>
              </a:ext>
            </a:extLst>
          </p:cNvPr>
          <p:cNvSpPr>
            <a:spLocks noGrp="1"/>
          </p:cNvSpPr>
          <p:nvPr>
            <p:custDataLst>
              <p:tags r:id="rId34"/>
            </p:custDataLst>
          </p:nvPr>
        </p:nvSpPr>
        <p:spPr bwMode="auto">
          <a:xfrm>
            <a:off x="5969000" y="4068763"/>
            <a:ext cx="33496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A7567B3C-163B-4751-81FD-16D314AB284B}" type="datetime'''''''''''a''''''''''''''b''''r''''''''''-''''22'''''''''''">
              <a:rPr lang="es-UY" altLang="en-US" sz="1529">
                <a:solidFill>
                  <a:srgbClr val="000000"/>
                </a:solidFill>
                <a:latin typeface="Calibri"/>
              </a:rPr>
              <a:pPr marL="0" indent="0" algn="ctr" defTabSz="914065">
                <a:spcBef>
                  <a:spcPct val="0"/>
                </a:spcBef>
                <a:spcAft>
                  <a:spcPct val="0"/>
                </a:spcAft>
                <a:buNone/>
                <a:defRPr/>
              </a:pPr>
              <a:t>abr-22</a:t>
            </a:fld>
            <a:endParaRPr lang="es-UY" sz="1529" dirty="0">
              <a:solidFill>
                <a:srgbClr val="000000"/>
              </a:solidFill>
              <a:latin typeface="Calibri"/>
            </a:endParaRPr>
          </a:p>
        </p:txBody>
      </p:sp>
      <p:sp>
        <p:nvSpPr>
          <p:cNvPr id="106" name="Marcador de texto 2">
            <a:extLst>
              <a:ext uri="{FF2B5EF4-FFF2-40B4-BE49-F238E27FC236}">
                <a16:creationId xmlns:a16="http://schemas.microsoft.com/office/drawing/2014/main" id="{C8A55CFA-DD21-4C32-AABE-08451FFC3B4B}"/>
              </a:ext>
            </a:extLst>
          </p:cNvPr>
          <p:cNvSpPr>
            <a:spLocks noGrp="1"/>
          </p:cNvSpPr>
          <p:nvPr>
            <p:custDataLst>
              <p:tags r:id="rId35"/>
            </p:custDataLst>
          </p:nvPr>
        </p:nvSpPr>
        <p:spPr bwMode="auto">
          <a:xfrm>
            <a:off x="2851150" y="4068763"/>
            <a:ext cx="32226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C2A78406-0E79-4AA0-8606-7B4672B03FFF}" type="datetime'''''''o''''c''''''''t''''''''''''''''''''''''-''''2''''0'">
              <a:rPr lang="es-UY" altLang="en-US" sz="1529">
                <a:solidFill>
                  <a:srgbClr val="000000"/>
                </a:solidFill>
                <a:latin typeface="Calibri"/>
              </a:rPr>
              <a:pPr marL="0" indent="0" algn="ctr" defTabSz="914065">
                <a:spcBef>
                  <a:spcPct val="0"/>
                </a:spcBef>
                <a:spcAft>
                  <a:spcPct val="0"/>
                </a:spcAft>
                <a:buNone/>
                <a:defRPr/>
              </a:pPr>
              <a:t>oct-20</a:t>
            </a:fld>
            <a:endParaRPr lang="es-UY" sz="1529" dirty="0">
              <a:solidFill>
                <a:srgbClr val="000000"/>
              </a:solidFill>
              <a:latin typeface="Calibri"/>
            </a:endParaRPr>
          </a:p>
        </p:txBody>
      </p:sp>
      <p:sp>
        <p:nvSpPr>
          <p:cNvPr id="92" name="Marcador de texto 2">
            <a:extLst>
              <a:ext uri="{FF2B5EF4-FFF2-40B4-BE49-F238E27FC236}">
                <a16:creationId xmlns:a16="http://schemas.microsoft.com/office/drawing/2014/main" id="{292D9AA7-F3D7-4015-A71C-24E853B40F09}"/>
              </a:ext>
            </a:extLst>
          </p:cNvPr>
          <p:cNvSpPr>
            <a:spLocks noGrp="1"/>
          </p:cNvSpPr>
          <p:nvPr>
            <p:custDataLst>
              <p:tags r:id="rId36"/>
            </p:custDataLst>
          </p:nvPr>
        </p:nvSpPr>
        <p:spPr bwMode="auto">
          <a:xfrm>
            <a:off x="4441826" y="4068763"/>
            <a:ext cx="263525"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9BA0E4A9-0634-4876-994D-BFE4B5617C20}" type="datetime'''''''''''j''''''''''''''''u''''''''''l''''-''2''''''''1'''''">
              <a:rPr lang="es-UY" altLang="en-US" sz="1529">
                <a:solidFill>
                  <a:srgbClr val="000000"/>
                </a:solidFill>
                <a:latin typeface="Calibri"/>
              </a:rPr>
              <a:pPr marL="0" indent="0" algn="ctr" defTabSz="914065">
                <a:spcBef>
                  <a:spcPct val="0"/>
                </a:spcBef>
                <a:spcAft>
                  <a:spcPct val="0"/>
                </a:spcAft>
                <a:buNone/>
                <a:defRPr/>
              </a:pPr>
              <a:t>jul-21</a:t>
            </a:fld>
            <a:endParaRPr lang="es-UY" sz="1529" dirty="0">
              <a:solidFill>
                <a:srgbClr val="000000"/>
              </a:solidFill>
              <a:latin typeface="Calibri"/>
            </a:endParaRPr>
          </a:p>
        </p:txBody>
      </p:sp>
      <p:sp>
        <p:nvSpPr>
          <p:cNvPr id="35" name="Marcador de texto 2">
            <a:extLst>
              <a:ext uri="{FF2B5EF4-FFF2-40B4-BE49-F238E27FC236}">
                <a16:creationId xmlns:a16="http://schemas.microsoft.com/office/drawing/2014/main" id="{6688C7D7-317C-40D3-8DD7-6E724FCB0322}"/>
              </a:ext>
            </a:extLst>
          </p:cNvPr>
          <p:cNvSpPr>
            <a:spLocks noGrp="1"/>
          </p:cNvSpPr>
          <p:nvPr>
            <p:custDataLst>
              <p:tags r:id="rId37"/>
            </p:custDataLst>
          </p:nvPr>
        </p:nvSpPr>
        <p:spPr bwMode="auto">
          <a:xfrm>
            <a:off x="5432425" y="4068763"/>
            <a:ext cx="366713"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161DEFB4-B45C-407A-A37B-0AD06B9D6E27}" type="datetime'''''e''''''''n''''''''''''''''''''''''''''''e''''''-2''2'">
              <a:rPr lang="es-UY" altLang="en-US" sz="1529">
                <a:solidFill>
                  <a:srgbClr val="000000"/>
                </a:solidFill>
                <a:latin typeface="Calibri"/>
              </a:rPr>
              <a:pPr marL="0" indent="0" algn="ctr" defTabSz="914065">
                <a:spcBef>
                  <a:spcPct val="0"/>
                </a:spcBef>
                <a:spcAft>
                  <a:spcPct val="0"/>
                </a:spcAft>
                <a:buNone/>
                <a:defRPr/>
              </a:pPr>
              <a:t>ene-22</a:t>
            </a:fld>
            <a:endParaRPr lang="es-UY" sz="1529" dirty="0">
              <a:solidFill>
                <a:srgbClr val="000000"/>
              </a:solidFill>
              <a:latin typeface="Calibri"/>
            </a:endParaRPr>
          </a:p>
        </p:txBody>
      </p:sp>
      <p:sp>
        <p:nvSpPr>
          <p:cNvPr id="107" name="Marcador de texto 2">
            <a:extLst>
              <a:ext uri="{FF2B5EF4-FFF2-40B4-BE49-F238E27FC236}">
                <a16:creationId xmlns:a16="http://schemas.microsoft.com/office/drawing/2014/main" id="{6D0D504C-C019-419E-91C5-F99340FC107F}"/>
              </a:ext>
            </a:extLst>
          </p:cNvPr>
          <p:cNvSpPr>
            <a:spLocks noGrp="1"/>
          </p:cNvSpPr>
          <p:nvPr>
            <p:custDataLst>
              <p:tags r:id="rId38"/>
            </p:custDataLst>
          </p:nvPr>
        </p:nvSpPr>
        <p:spPr bwMode="auto">
          <a:xfrm>
            <a:off x="6524626" y="4068763"/>
            <a:ext cx="263525" cy="419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E4B65377-AB8F-48DC-84E9-BD9F6D75B91E}" type="datetime'''''''''j''''u''''''''''l''-''''''''2''''2'">
              <a:rPr lang="es-UY" altLang="en-US" sz="1529">
                <a:solidFill>
                  <a:srgbClr val="000000"/>
                </a:solidFill>
                <a:latin typeface="Calibri"/>
              </a:rPr>
              <a:pPr marL="0" indent="0" algn="ctr" defTabSz="914065">
                <a:spcBef>
                  <a:spcPct val="0"/>
                </a:spcBef>
                <a:spcAft>
                  <a:spcPct val="0"/>
                </a:spcAft>
                <a:buNone/>
                <a:defRPr/>
              </a:pPr>
              <a:t>jul-22</a:t>
            </a:fld>
            <a:endParaRPr lang="es-UY" sz="1529" dirty="0">
              <a:solidFill>
                <a:srgbClr val="000000"/>
              </a:solidFill>
              <a:latin typeface="Calibri"/>
            </a:endParaRPr>
          </a:p>
        </p:txBody>
      </p:sp>
      <p:sp>
        <p:nvSpPr>
          <p:cNvPr id="32" name="Marcador de texto 2">
            <a:extLst>
              <a:ext uri="{FF2B5EF4-FFF2-40B4-BE49-F238E27FC236}">
                <a16:creationId xmlns:a16="http://schemas.microsoft.com/office/drawing/2014/main" id="{29987FB1-716E-4396-A3E5-DEC502FB28B4}"/>
              </a:ext>
            </a:extLst>
          </p:cNvPr>
          <p:cNvSpPr>
            <a:spLocks noGrp="1"/>
          </p:cNvSpPr>
          <p:nvPr>
            <p:custDataLst>
              <p:tags r:id="rId39"/>
            </p:custDataLst>
          </p:nvPr>
        </p:nvSpPr>
        <p:spPr bwMode="auto">
          <a:xfrm>
            <a:off x="1973263" y="3022600"/>
            <a:ext cx="263525" cy="263525"/>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98324">
              <a:spcBef>
                <a:spcPct val="0"/>
              </a:spcBef>
              <a:spcAft>
                <a:spcPct val="0"/>
              </a:spcAft>
              <a:buNone/>
              <a:defRPr/>
            </a:pPr>
            <a:fld id="{425268C6-CEDC-41E6-8CFA-DB639CDFA2C0}" type="datetime'''''''''''''''''''''''''+''''''''''''''''''9'''''''''''''">
              <a:rPr lang="es-UY" altLang="en-US" sz="1400" b="1">
                <a:solidFill>
                  <a:prstClr val="black"/>
                </a:solidFill>
                <a:latin typeface="Calibri"/>
              </a:rPr>
              <a:pPr marL="0" indent="0" algn="ctr" defTabSz="998324">
                <a:spcBef>
                  <a:spcPct val="0"/>
                </a:spcBef>
                <a:spcAft>
                  <a:spcPct val="0"/>
                </a:spcAft>
                <a:buNone/>
                <a:defRPr/>
              </a:pPr>
              <a:t>+9</a:t>
            </a:fld>
            <a:endParaRPr lang="es-UY" sz="1400" b="1" dirty="0">
              <a:solidFill>
                <a:prstClr val="black"/>
              </a:solidFill>
              <a:latin typeface="Calibri"/>
            </a:endParaRPr>
          </a:p>
        </p:txBody>
      </p:sp>
      <p:sp>
        <p:nvSpPr>
          <p:cNvPr id="105" name="Marcador de texto 2">
            <a:extLst>
              <a:ext uri="{FF2B5EF4-FFF2-40B4-BE49-F238E27FC236}">
                <a16:creationId xmlns:a16="http://schemas.microsoft.com/office/drawing/2014/main" id="{F6B030E0-C73F-4CEC-B5F7-03088A0EC3C9}"/>
              </a:ext>
            </a:extLst>
          </p:cNvPr>
          <p:cNvSpPr>
            <a:spLocks noGrp="1"/>
          </p:cNvSpPr>
          <p:nvPr>
            <p:custDataLst>
              <p:tags r:id="rId40"/>
            </p:custDataLst>
          </p:nvPr>
        </p:nvSpPr>
        <p:spPr bwMode="auto">
          <a:xfrm>
            <a:off x="7854950" y="2000250"/>
            <a:ext cx="382588"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98397">
              <a:spcBef>
                <a:spcPct val="0"/>
              </a:spcBef>
              <a:spcAft>
                <a:spcPct val="0"/>
              </a:spcAft>
              <a:buNone/>
              <a:defRPr/>
            </a:pPr>
            <a:fld id="{4855010C-9AED-42FF-AB95-18434D8650CF}" type="datetime'''''''''''''''+3''''''''''''''''6'''''''''''''''''''''''''''''">
              <a:rPr lang="es-UY" altLang="en-US" sz="1400" b="1" smtClean="0">
                <a:solidFill>
                  <a:srgbClr val="000000"/>
                </a:solidFill>
                <a:latin typeface="Calibri"/>
              </a:rPr>
              <a:pPr marL="0" indent="0" algn="ctr" defTabSz="998397">
                <a:spcBef>
                  <a:spcPct val="0"/>
                </a:spcBef>
                <a:spcAft>
                  <a:spcPct val="0"/>
                </a:spcAft>
                <a:buNone/>
                <a:defRPr/>
              </a:pPr>
              <a:t>+36</a:t>
            </a:fld>
            <a:endParaRPr lang="es-UY" sz="1400" b="1" dirty="0">
              <a:solidFill>
                <a:srgbClr val="000000"/>
              </a:solidFill>
              <a:latin typeface="Calibri"/>
            </a:endParaRPr>
          </a:p>
        </p:txBody>
      </p:sp>
      <p:sp>
        <p:nvSpPr>
          <p:cNvPr id="84" name="Marcador de texto 2">
            <a:extLst>
              <a:ext uri="{FF2B5EF4-FFF2-40B4-BE49-F238E27FC236}">
                <a16:creationId xmlns:a16="http://schemas.microsoft.com/office/drawing/2014/main" id="{ACE77621-1885-4FE8-96F2-2752D6E15E4D}"/>
              </a:ext>
            </a:extLst>
          </p:cNvPr>
          <p:cNvSpPr>
            <a:spLocks noGrp="1"/>
          </p:cNvSpPr>
          <p:nvPr>
            <p:custDataLst>
              <p:tags r:id="rId41"/>
            </p:custDataLst>
          </p:nvPr>
        </p:nvSpPr>
        <p:spPr bwMode="auto">
          <a:xfrm>
            <a:off x="4991100" y="1895475"/>
            <a:ext cx="382588"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98324">
              <a:spcBef>
                <a:spcPct val="0"/>
              </a:spcBef>
              <a:spcAft>
                <a:spcPct val="0"/>
              </a:spcAft>
              <a:buNone/>
              <a:defRPr/>
            </a:pPr>
            <a:fld id="{DF0A765A-5998-4D1D-87FF-4968442A556B}" type="datetime'''''''''''''''''+''''''''''''''5''9'''">
              <a:rPr lang="es-UY" altLang="en-US" sz="1400" b="1">
                <a:solidFill>
                  <a:prstClr val="black"/>
                </a:solidFill>
                <a:latin typeface="Calibri"/>
              </a:rPr>
              <a:pPr marL="0" indent="0" algn="ctr" defTabSz="998324">
                <a:spcBef>
                  <a:spcPct val="0"/>
                </a:spcBef>
                <a:spcAft>
                  <a:spcPct val="0"/>
                </a:spcAft>
                <a:buNone/>
                <a:defRPr/>
              </a:pPr>
              <a:t>+59</a:t>
            </a:fld>
            <a:endParaRPr lang="es-UY" sz="1400" b="1" dirty="0">
              <a:solidFill>
                <a:prstClr val="black"/>
              </a:solidFill>
              <a:latin typeface="Calibri"/>
            </a:endParaRPr>
          </a:p>
        </p:txBody>
      </p:sp>
      <p:sp>
        <p:nvSpPr>
          <p:cNvPr id="72" name="Marcador de texto 2">
            <a:extLst>
              <a:ext uri="{FF2B5EF4-FFF2-40B4-BE49-F238E27FC236}">
                <a16:creationId xmlns:a16="http://schemas.microsoft.com/office/drawing/2014/main" id="{45F255B5-4E68-470C-A314-5348C775EBD9}"/>
              </a:ext>
            </a:extLst>
          </p:cNvPr>
          <p:cNvSpPr>
            <a:spLocks noGrp="1"/>
          </p:cNvSpPr>
          <p:nvPr>
            <p:custDataLst>
              <p:tags r:id="rId42"/>
            </p:custDataLst>
          </p:nvPr>
        </p:nvSpPr>
        <p:spPr bwMode="auto">
          <a:xfrm>
            <a:off x="5424488" y="1971675"/>
            <a:ext cx="382588"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98324">
              <a:spcBef>
                <a:spcPct val="0"/>
              </a:spcBef>
              <a:spcAft>
                <a:spcPct val="0"/>
              </a:spcAft>
              <a:buNone/>
              <a:defRPr/>
            </a:pPr>
            <a:fld id="{8FC94104-05C1-446C-8312-F09A1E4C457A}" type="datetime'''''''+''''''''''''''''''''''''''''47'''''''''">
              <a:rPr lang="es-UY" altLang="en-US" sz="1400" b="1">
                <a:solidFill>
                  <a:prstClr val="black"/>
                </a:solidFill>
                <a:latin typeface="Calibri"/>
              </a:rPr>
              <a:pPr marL="0" indent="0" algn="ctr" defTabSz="998324">
                <a:spcBef>
                  <a:spcPct val="0"/>
                </a:spcBef>
                <a:spcAft>
                  <a:spcPct val="0"/>
                </a:spcAft>
                <a:buNone/>
                <a:defRPr/>
              </a:pPr>
              <a:t>+47</a:t>
            </a:fld>
            <a:endParaRPr lang="es-UY" sz="1400" b="1" dirty="0">
              <a:solidFill>
                <a:prstClr val="black"/>
              </a:solidFill>
              <a:latin typeface="Calibri"/>
            </a:endParaRPr>
          </a:p>
        </p:txBody>
      </p:sp>
      <p:sp>
        <p:nvSpPr>
          <p:cNvPr id="79" name="Marcador de texto 2">
            <a:extLst>
              <a:ext uri="{FF2B5EF4-FFF2-40B4-BE49-F238E27FC236}">
                <a16:creationId xmlns:a16="http://schemas.microsoft.com/office/drawing/2014/main" id="{B04089DC-463A-472A-AD26-7C5EA1E74802}"/>
              </a:ext>
            </a:extLst>
          </p:cNvPr>
          <p:cNvSpPr>
            <a:spLocks noGrp="1"/>
          </p:cNvSpPr>
          <p:nvPr>
            <p:custDataLst>
              <p:tags r:id="rId43"/>
            </p:custDataLst>
          </p:nvPr>
        </p:nvSpPr>
        <p:spPr bwMode="auto">
          <a:xfrm>
            <a:off x="8386763" y="2624138"/>
            <a:ext cx="263525" cy="263525"/>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98397">
              <a:spcBef>
                <a:spcPct val="0"/>
              </a:spcBef>
              <a:spcAft>
                <a:spcPct val="0"/>
              </a:spcAft>
              <a:buNone/>
              <a:defRPr/>
            </a:pPr>
            <a:fld id="{E4BF80E4-E120-499B-A1AF-FEE3AEB5086E}" type="datetime'''''''''''''''''''''''''''''+''''''7'''''''''''''''''''">
              <a:rPr lang="es-UY" altLang="en-US" sz="1400" b="1" smtClean="0">
                <a:solidFill>
                  <a:srgbClr val="000000"/>
                </a:solidFill>
                <a:latin typeface="Calibri"/>
              </a:rPr>
              <a:pPr marL="0" indent="0" algn="ctr" defTabSz="998397">
                <a:spcBef>
                  <a:spcPct val="0"/>
                </a:spcBef>
                <a:spcAft>
                  <a:spcPct val="0"/>
                </a:spcAft>
                <a:buNone/>
                <a:defRPr/>
              </a:pPr>
              <a:t>+7</a:t>
            </a:fld>
            <a:endParaRPr lang="es-UY" sz="1400" b="1" dirty="0">
              <a:solidFill>
                <a:srgbClr val="000000"/>
              </a:solidFill>
              <a:latin typeface="Calibri"/>
            </a:endParaRPr>
          </a:p>
        </p:txBody>
      </p:sp>
      <p:sp>
        <p:nvSpPr>
          <p:cNvPr id="60" name="Marcador de texto 2">
            <a:extLst>
              <a:ext uri="{FF2B5EF4-FFF2-40B4-BE49-F238E27FC236}">
                <a16:creationId xmlns:a16="http://schemas.microsoft.com/office/drawing/2014/main" id="{0BEFBB30-4C13-4ECE-B600-C4837C8D8A93}"/>
              </a:ext>
            </a:extLst>
          </p:cNvPr>
          <p:cNvSpPr>
            <a:spLocks noGrp="1"/>
          </p:cNvSpPr>
          <p:nvPr>
            <p:custDataLst>
              <p:tags r:id="rId44"/>
            </p:custDataLst>
          </p:nvPr>
        </p:nvSpPr>
        <p:spPr bwMode="auto">
          <a:xfrm>
            <a:off x="2493963" y="2954338"/>
            <a:ext cx="382588"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98324">
              <a:spcBef>
                <a:spcPct val="0"/>
              </a:spcBef>
              <a:spcAft>
                <a:spcPct val="0"/>
              </a:spcAft>
              <a:buNone/>
              <a:defRPr/>
            </a:pPr>
            <a:fld id="{A340C3E4-EA78-4511-A508-CA432639B00C}" type="datetime'''''''''''''''+''''''1''''''''''''''''''''''''''''''''9'">
              <a:rPr lang="es-UY" altLang="en-US" sz="1400" b="1">
                <a:solidFill>
                  <a:prstClr val="black"/>
                </a:solidFill>
                <a:latin typeface="Calibri"/>
              </a:rPr>
              <a:pPr marL="0" indent="0" algn="ctr" defTabSz="998324">
                <a:spcBef>
                  <a:spcPct val="0"/>
                </a:spcBef>
                <a:spcAft>
                  <a:spcPct val="0"/>
                </a:spcAft>
                <a:buNone/>
                <a:defRPr/>
              </a:pPr>
              <a:t>+19</a:t>
            </a:fld>
            <a:endParaRPr lang="es-UY" sz="1400" b="1" dirty="0">
              <a:solidFill>
                <a:prstClr val="black"/>
              </a:solidFill>
              <a:latin typeface="Calibri"/>
            </a:endParaRPr>
          </a:p>
        </p:txBody>
      </p:sp>
      <p:cxnSp>
        <p:nvCxnSpPr>
          <p:cNvPr id="6" name="Conector recto 5">
            <a:extLst>
              <a:ext uri="{FF2B5EF4-FFF2-40B4-BE49-F238E27FC236}">
                <a16:creationId xmlns:a16="http://schemas.microsoft.com/office/drawing/2014/main" id="{342D32BC-C909-49EC-994C-6625F7D56511}"/>
              </a:ext>
            </a:extLst>
          </p:cNvPr>
          <p:cNvCxnSpPr/>
          <p:nvPr>
            <p:custDataLst>
              <p:tags r:id="rId45"/>
            </p:custDataLst>
          </p:nvPr>
        </p:nvCxnSpPr>
        <p:spPr bwMode="gray">
          <a:xfrm>
            <a:off x="695325" y="5302250"/>
            <a:ext cx="190500" cy="0"/>
          </a:xfrm>
          <a:prstGeom prst="line">
            <a:avLst/>
          </a:prstGeom>
          <a:ln w="19050" cap="rnd" cmpd="sng" algn="ctr">
            <a:solidFill>
              <a:schemeClr val="accent1"/>
            </a:solidFill>
            <a:prstDash val="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7" name="Conector recto 36">
            <a:extLst>
              <a:ext uri="{FF2B5EF4-FFF2-40B4-BE49-F238E27FC236}">
                <a16:creationId xmlns:a16="http://schemas.microsoft.com/office/drawing/2014/main" id="{54C3D9F0-1012-47A1-9923-42617DC08920}"/>
              </a:ext>
            </a:extLst>
          </p:cNvPr>
          <p:cNvCxnSpPr/>
          <p:nvPr>
            <p:custDataLst>
              <p:tags r:id="rId46"/>
            </p:custDataLst>
          </p:nvPr>
        </p:nvCxnSpPr>
        <p:spPr bwMode="gray">
          <a:xfrm>
            <a:off x="673100" y="5030788"/>
            <a:ext cx="234950" cy="0"/>
          </a:xfrm>
          <a:prstGeom prst="line">
            <a:avLst/>
          </a:prstGeom>
          <a:ln w="38100" cap="rnd" cmpd="sng" algn="ctr">
            <a:solidFill>
              <a:srgbClr val="808080"/>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 name="Conector recto 6">
            <a:extLst>
              <a:ext uri="{FF2B5EF4-FFF2-40B4-BE49-F238E27FC236}">
                <a16:creationId xmlns:a16="http://schemas.microsoft.com/office/drawing/2014/main" id="{0A5BC611-0814-4AEA-A6B0-31B1A69F5EC6}"/>
              </a:ext>
            </a:extLst>
          </p:cNvPr>
          <p:cNvCxnSpPr/>
          <p:nvPr>
            <p:custDataLst>
              <p:tags r:id="rId47"/>
            </p:custDataLst>
          </p:nvPr>
        </p:nvCxnSpPr>
        <p:spPr bwMode="gray">
          <a:xfrm>
            <a:off x="663575" y="5573713"/>
            <a:ext cx="254000" cy="0"/>
          </a:xfrm>
          <a:prstGeom prst="line">
            <a:avLst/>
          </a:prstGeom>
          <a:ln w="19050" cap="rnd" cmpd="sng" algn="ctr">
            <a:solidFill>
              <a:schemeClr val="accent2"/>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40" name="Marcador de texto 2">
            <a:extLst>
              <a:ext uri="{FF2B5EF4-FFF2-40B4-BE49-F238E27FC236}">
                <a16:creationId xmlns:a16="http://schemas.microsoft.com/office/drawing/2014/main" id="{33EF6822-03BF-44BE-8AD7-892347F90468}"/>
              </a:ext>
            </a:extLst>
          </p:cNvPr>
          <p:cNvSpPr>
            <a:spLocks noGrp="1"/>
          </p:cNvSpPr>
          <p:nvPr>
            <p:custDataLst>
              <p:tags r:id="rId48"/>
            </p:custDataLst>
          </p:nvPr>
        </p:nvSpPr>
        <p:spPr bwMode="auto">
          <a:xfrm>
            <a:off x="977900" y="4940299"/>
            <a:ext cx="1817688" cy="20955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ctr"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065">
              <a:spcBef>
                <a:spcPct val="0"/>
              </a:spcBef>
              <a:spcAft>
                <a:spcPct val="0"/>
              </a:spcAft>
              <a:buNone/>
              <a:defRPr/>
            </a:pPr>
            <a:fld id="{1F91553D-1D37-4990-A013-AC9D96818AF0}" type="datetime'Crud''o ''''Bren''''t ''(U''''''S''''''''D/''BB''L'')'">
              <a:rPr lang="es-UY" altLang="en-US" sz="1529">
                <a:solidFill>
                  <a:srgbClr val="000000"/>
                </a:solidFill>
                <a:latin typeface="Calibri"/>
              </a:rPr>
              <a:pPr marL="0" indent="0" defTabSz="914065">
                <a:spcBef>
                  <a:spcPct val="0"/>
                </a:spcBef>
                <a:spcAft>
                  <a:spcPct val="0"/>
                </a:spcAft>
                <a:buNone/>
                <a:defRPr/>
              </a:pPr>
              <a:t>Crudo Brent (USD/BBL)</a:t>
            </a:fld>
            <a:endParaRPr lang="es-UY" sz="1529" dirty="0">
              <a:solidFill>
                <a:srgbClr val="000000"/>
              </a:solidFill>
              <a:latin typeface="Calibri"/>
            </a:endParaRPr>
          </a:p>
        </p:txBody>
      </p:sp>
      <p:sp>
        <p:nvSpPr>
          <p:cNvPr id="30" name="Marcador de texto 2">
            <a:extLst>
              <a:ext uri="{FF2B5EF4-FFF2-40B4-BE49-F238E27FC236}">
                <a16:creationId xmlns:a16="http://schemas.microsoft.com/office/drawing/2014/main" id="{AB58817D-098F-4258-9571-16C6FAE234D3}"/>
              </a:ext>
            </a:extLst>
          </p:cNvPr>
          <p:cNvSpPr>
            <a:spLocks noGrp="1"/>
          </p:cNvSpPr>
          <p:nvPr>
            <p:custDataLst>
              <p:tags r:id="rId49"/>
            </p:custDataLst>
          </p:nvPr>
        </p:nvSpPr>
        <p:spPr bwMode="auto">
          <a:xfrm>
            <a:off x="977900" y="5211763"/>
            <a:ext cx="2587625" cy="20955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ctr"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065">
              <a:spcBef>
                <a:spcPct val="0"/>
              </a:spcBef>
              <a:spcAft>
                <a:spcPct val="0"/>
              </a:spcAft>
              <a:buNone/>
              <a:defRPr/>
            </a:pPr>
            <a:fld id="{69D0D0D2-12F3-4758-AC61-9D524044C534}" type="datetime'''Gasoil'''''' Cos''ta de''l Golfo ''''(''USD/B''''B''L)'''''">
              <a:rPr lang="es-ES" altLang="en-US" sz="1529">
                <a:solidFill>
                  <a:srgbClr val="000000"/>
                </a:solidFill>
                <a:latin typeface="Calibri"/>
              </a:rPr>
              <a:pPr marL="0" indent="0" defTabSz="914065">
                <a:spcBef>
                  <a:spcPct val="0"/>
                </a:spcBef>
                <a:spcAft>
                  <a:spcPct val="0"/>
                </a:spcAft>
                <a:buNone/>
                <a:defRPr/>
              </a:pPr>
              <a:t>Gasoil Costa del Golfo (USD/BBL)</a:t>
            </a:fld>
            <a:endParaRPr lang="es-UY" sz="1529" dirty="0">
              <a:solidFill>
                <a:srgbClr val="000000"/>
              </a:solidFill>
              <a:latin typeface="Calibri"/>
            </a:endParaRPr>
          </a:p>
        </p:txBody>
      </p:sp>
      <p:sp>
        <p:nvSpPr>
          <p:cNvPr id="41" name="Marcador de texto 2">
            <a:extLst>
              <a:ext uri="{FF2B5EF4-FFF2-40B4-BE49-F238E27FC236}">
                <a16:creationId xmlns:a16="http://schemas.microsoft.com/office/drawing/2014/main" id="{5ADD28D4-1D42-4D3F-9B9D-2313BFB8CED6}"/>
              </a:ext>
            </a:extLst>
          </p:cNvPr>
          <p:cNvSpPr>
            <a:spLocks noGrp="1"/>
          </p:cNvSpPr>
          <p:nvPr>
            <p:custDataLst>
              <p:tags r:id="rId50"/>
            </p:custDataLst>
          </p:nvPr>
        </p:nvSpPr>
        <p:spPr bwMode="auto">
          <a:xfrm>
            <a:off x="977900" y="5483225"/>
            <a:ext cx="3024188" cy="20955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ctr"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065">
              <a:spcBef>
                <a:spcPct val="0"/>
              </a:spcBef>
              <a:spcAft>
                <a:spcPct val="0"/>
              </a:spcAft>
              <a:buNone/>
              <a:defRPr/>
            </a:pPr>
            <a:fld id="{3D2CFE62-69F6-4B4D-9442-221CFF706026}" type="datetime'Gasolin''a ''87 Costa'''' del'''' Go''lfo'' ''(USD/BB''L)'">
              <a:rPr lang="es-ES" altLang="en-US" sz="1529">
                <a:solidFill>
                  <a:srgbClr val="000000"/>
                </a:solidFill>
                <a:latin typeface="Calibri"/>
              </a:rPr>
              <a:pPr marL="0" indent="0" defTabSz="914065">
                <a:spcBef>
                  <a:spcPct val="0"/>
                </a:spcBef>
                <a:spcAft>
                  <a:spcPct val="0"/>
                </a:spcAft>
                <a:buNone/>
                <a:defRPr/>
              </a:pPr>
              <a:t>Gasolina 87 Costa del Golfo (USD/BBL)</a:t>
            </a:fld>
            <a:endParaRPr lang="es-UY" sz="1529" dirty="0">
              <a:solidFill>
                <a:srgbClr val="000000"/>
              </a:solidFill>
              <a:latin typeface="Calibri"/>
            </a:endParaRPr>
          </a:p>
        </p:txBody>
      </p:sp>
      <p:sp>
        <p:nvSpPr>
          <p:cNvPr id="82" name="CuadroTexto 81">
            <a:extLst>
              <a:ext uri="{FF2B5EF4-FFF2-40B4-BE49-F238E27FC236}">
                <a16:creationId xmlns:a16="http://schemas.microsoft.com/office/drawing/2014/main" id="{2FD097AE-0CA8-440E-823D-8A73E991C575}"/>
              </a:ext>
            </a:extLst>
          </p:cNvPr>
          <p:cNvSpPr txBox="1"/>
          <p:nvPr/>
        </p:nvSpPr>
        <p:spPr>
          <a:xfrm>
            <a:off x="897335" y="1152624"/>
            <a:ext cx="3314382" cy="307562"/>
          </a:xfrm>
          <a:prstGeom prst="rect">
            <a:avLst/>
          </a:prstGeom>
          <a:noFill/>
        </p:spPr>
        <p:txBody>
          <a:bodyPr wrap="square" lIns="91228" tIns="45614" rIns="91228" bIns="45614" rtlCol="0">
            <a:spAutoFit/>
          </a:bodyPr>
          <a:lstStyle/>
          <a:p>
            <a:pPr defTabSz="756226">
              <a:defRPr/>
            </a:pPr>
            <a:r>
              <a:rPr lang="es-ES" sz="1400" b="1" dirty="0">
                <a:latin typeface="Calibri Light (Títulos)"/>
              </a:rPr>
              <a:t>Promedio del mes</a:t>
            </a:r>
          </a:p>
        </p:txBody>
      </p:sp>
      <p:sp>
        <p:nvSpPr>
          <p:cNvPr id="12" name="Marcador de número de diapositiva 11">
            <a:extLst>
              <a:ext uri="{FF2B5EF4-FFF2-40B4-BE49-F238E27FC236}">
                <a16:creationId xmlns:a16="http://schemas.microsoft.com/office/drawing/2014/main" id="{0BC1BCD8-DC54-4DD7-851B-669051DB78FA}"/>
              </a:ext>
            </a:extLst>
          </p:cNvPr>
          <p:cNvSpPr>
            <a:spLocks noGrp="1"/>
          </p:cNvSpPr>
          <p:nvPr>
            <p:ph type="sldNum" sz="quarter" idx="12"/>
          </p:nvPr>
        </p:nvSpPr>
        <p:spPr/>
        <p:txBody>
          <a:bodyPr/>
          <a:lstStyle/>
          <a:p>
            <a:pPr defTabSz="756281">
              <a:defRPr/>
            </a:pPr>
            <a:fld id="{75D57B79-4061-44BD-B534-85CA2EB6D39E}" type="slidenum">
              <a:rPr lang="es-UY">
                <a:solidFill>
                  <a:prstClr val="black">
                    <a:tint val="75000"/>
                  </a:prstClr>
                </a:solidFill>
                <a:latin typeface="Calibri"/>
              </a:rPr>
              <a:pPr defTabSz="756281">
                <a:defRPr/>
              </a:pPr>
              <a:t>19</a:t>
            </a:fld>
            <a:endParaRPr lang="es-UY">
              <a:solidFill>
                <a:prstClr val="black">
                  <a:tint val="75000"/>
                </a:prstClr>
              </a:solidFill>
              <a:latin typeface="Calibri"/>
            </a:endParaRPr>
          </a:p>
        </p:txBody>
      </p:sp>
      <p:sp>
        <p:nvSpPr>
          <p:cNvPr id="50" name="CuadroTexto 49">
            <a:extLst>
              <a:ext uri="{FF2B5EF4-FFF2-40B4-BE49-F238E27FC236}">
                <a16:creationId xmlns:a16="http://schemas.microsoft.com/office/drawing/2014/main" id="{1B3AB181-98BB-4320-A7F3-E03332EA3B42}"/>
              </a:ext>
            </a:extLst>
          </p:cNvPr>
          <p:cNvSpPr txBox="1"/>
          <p:nvPr/>
        </p:nvSpPr>
        <p:spPr>
          <a:xfrm>
            <a:off x="178285" y="289081"/>
            <a:ext cx="12387426" cy="646331"/>
          </a:xfrm>
          <a:prstGeom prst="rect">
            <a:avLst/>
          </a:prstGeom>
          <a:noFill/>
        </p:spPr>
        <p:txBody>
          <a:bodyPr wrap="square" rtlCol="0">
            <a:spAutoFit/>
          </a:bodyPr>
          <a:lstStyle/>
          <a:p>
            <a:pPr defTabSz="756281">
              <a:defRPr/>
            </a:pPr>
            <a:r>
              <a:rPr lang="es-UY" sz="3600" dirty="0">
                <a:solidFill>
                  <a:srgbClr val="5B9BD5">
                    <a:lumMod val="75000"/>
                  </a:srgbClr>
                </a:solidFill>
                <a:latin typeface="Calibri"/>
              </a:rPr>
              <a:t>PRECIOS DE PRODUCTOS vs BRENT </a:t>
            </a:r>
            <a:r>
              <a:rPr lang="es-UY" sz="2800" dirty="0">
                <a:solidFill>
                  <a:srgbClr val="5B9BD5">
                    <a:lumMod val="75000"/>
                  </a:srgbClr>
                </a:solidFill>
                <a:latin typeface="Calibri"/>
              </a:rPr>
              <a:t>(Costa del Golfo)</a:t>
            </a:r>
            <a:endParaRPr lang="es-UY" sz="3600" dirty="0">
              <a:solidFill>
                <a:srgbClr val="5B9BD5">
                  <a:lumMod val="75000"/>
                </a:srgbClr>
              </a:solidFill>
              <a:latin typeface="Calibri"/>
            </a:endParaRPr>
          </a:p>
        </p:txBody>
      </p:sp>
      <p:sp>
        <p:nvSpPr>
          <p:cNvPr id="97" name="CuadroTexto 96">
            <a:extLst>
              <a:ext uri="{FF2B5EF4-FFF2-40B4-BE49-F238E27FC236}">
                <a16:creationId xmlns:a16="http://schemas.microsoft.com/office/drawing/2014/main" id="{B46C3268-8BDA-411F-98F7-62E7CE359E45}"/>
              </a:ext>
            </a:extLst>
          </p:cNvPr>
          <p:cNvSpPr txBox="1"/>
          <p:nvPr/>
        </p:nvSpPr>
        <p:spPr>
          <a:xfrm>
            <a:off x="10123488" y="1792703"/>
            <a:ext cx="2941324" cy="3372398"/>
          </a:xfrm>
          <a:prstGeom prst="rect">
            <a:avLst/>
          </a:prstGeom>
          <a:noFill/>
          <a:ln>
            <a:solidFill>
              <a:schemeClr val="bg1">
                <a:lumMod val="50000"/>
              </a:schemeClr>
            </a:solidFill>
          </a:ln>
        </p:spPr>
        <p:txBody>
          <a:bodyPr wrap="square">
            <a:spAutoFit/>
          </a:bodyPr>
          <a:lstStyle/>
          <a:p>
            <a:pPr marL="311976" indent="-311976" defTabSz="810166">
              <a:spcBef>
                <a:spcPct val="20000"/>
              </a:spcBef>
              <a:buFont typeface="Arial" panose="020B0604020202020204" pitchFamily="34" charset="0"/>
              <a:buChar char="•"/>
              <a:defRPr/>
            </a:pPr>
            <a:r>
              <a:rPr lang="es-ES" sz="1747" dirty="0">
                <a:solidFill>
                  <a:prstClr val="black">
                    <a:lumMod val="65000"/>
                    <a:lumOff val="35000"/>
                  </a:prstClr>
                </a:solidFill>
                <a:latin typeface="Calibri Light" panose="020F0302020204030204" pitchFamily="34" charset="0"/>
                <a:cs typeface="Calibri Light" panose="020F0302020204030204" pitchFamily="34" charset="0"/>
              </a:rPr>
              <a:t>La diferencia de precio de los productos y el crudo si bien ha disminuido respecto a los valores 2022 históricamente altos, siguen en valores altos.</a:t>
            </a:r>
          </a:p>
          <a:p>
            <a:pPr marL="311976" indent="-311976" defTabSz="810166">
              <a:spcBef>
                <a:spcPct val="20000"/>
              </a:spcBef>
              <a:buFont typeface="Arial" panose="020B0604020202020204" pitchFamily="34" charset="0"/>
              <a:buChar char="•"/>
              <a:defRPr/>
            </a:pPr>
            <a:r>
              <a:rPr lang="es-ES" sz="1747" dirty="0">
                <a:solidFill>
                  <a:prstClr val="black">
                    <a:lumMod val="65000"/>
                    <a:lumOff val="35000"/>
                  </a:prstClr>
                </a:solidFill>
                <a:latin typeface="Calibri Light" panose="020F0302020204030204" pitchFamily="34" charset="0"/>
                <a:cs typeface="Calibri Light" panose="020F0302020204030204" pitchFamily="34" charset="0"/>
              </a:rPr>
              <a:t>La diferencia de precio entre los productos y el crudo es una referencia directa de las ganancias debido al margen de refinación.</a:t>
            </a:r>
          </a:p>
        </p:txBody>
      </p:sp>
      <p:graphicFrame>
        <p:nvGraphicFramePr>
          <p:cNvPr id="70" name="Chart 3">
            <a:extLst>
              <a:ext uri="{FF2B5EF4-FFF2-40B4-BE49-F238E27FC236}">
                <a16:creationId xmlns:a16="http://schemas.microsoft.com/office/drawing/2014/main" id="{55000A5E-28F1-4DFF-B617-A828B0EFCA9D}"/>
              </a:ext>
            </a:extLst>
          </p:cNvPr>
          <p:cNvGraphicFramePr/>
          <p:nvPr>
            <p:custDataLst>
              <p:tags r:id="rId51"/>
            </p:custDataLst>
            <p:extLst>
              <p:ext uri="{D42A27DB-BD31-4B8C-83A1-F6EECF244321}">
                <p14:modId xmlns:p14="http://schemas.microsoft.com/office/powerpoint/2010/main" val="2217135920"/>
              </p:ext>
            </p:extLst>
          </p:nvPr>
        </p:nvGraphicFramePr>
        <p:xfrm>
          <a:off x="4303713" y="4899025"/>
          <a:ext cx="4957762" cy="1673225"/>
        </p:xfrm>
        <a:graphic>
          <a:graphicData uri="http://schemas.openxmlformats.org/drawingml/2006/chart">
            <c:chart xmlns:c="http://schemas.openxmlformats.org/drawingml/2006/chart" xmlns:r="http://schemas.openxmlformats.org/officeDocument/2006/relationships" r:id="rId63"/>
          </a:graphicData>
        </a:graphic>
      </p:graphicFrame>
      <p:sp>
        <p:nvSpPr>
          <p:cNvPr id="209" name="Marcador de texto 2">
            <a:extLst>
              <a:ext uri="{FF2B5EF4-FFF2-40B4-BE49-F238E27FC236}">
                <a16:creationId xmlns:a16="http://schemas.microsoft.com/office/drawing/2014/main" id="{7ABC54FB-2B42-46C0-A6A6-EE9A4A9866A9}"/>
              </a:ext>
            </a:extLst>
          </p:cNvPr>
          <p:cNvSpPr>
            <a:spLocks noGrp="1"/>
          </p:cNvSpPr>
          <p:nvPr>
            <p:custDataLst>
              <p:tags r:id="rId52"/>
            </p:custDataLst>
          </p:nvPr>
        </p:nvSpPr>
        <p:spPr bwMode="auto">
          <a:xfrm>
            <a:off x="8107364" y="6508750"/>
            <a:ext cx="531813" cy="20955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2A06184F-7D10-4F48-8324-E23894EAFA92}" type="datetime'''1''''''''6''''''/''''oc''''''t'''''''''''''''''''''">
              <a:rPr lang="es-UY" altLang="en-US" sz="1529">
                <a:solidFill>
                  <a:srgbClr val="000000"/>
                </a:solidFill>
                <a:latin typeface="Calibri"/>
              </a:rPr>
              <a:pPr marL="0" indent="0" algn="ctr" defTabSz="914065">
                <a:spcBef>
                  <a:spcPct val="0"/>
                </a:spcBef>
                <a:spcAft>
                  <a:spcPct val="0"/>
                </a:spcAft>
                <a:buNone/>
                <a:defRPr/>
              </a:pPr>
              <a:t>16/oct</a:t>
            </a:fld>
            <a:endParaRPr lang="es-UY" sz="1529" dirty="0">
              <a:solidFill>
                <a:srgbClr val="000000"/>
              </a:solidFill>
              <a:latin typeface="Calibri"/>
            </a:endParaRPr>
          </a:p>
        </p:txBody>
      </p:sp>
      <p:sp>
        <p:nvSpPr>
          <p:cNvPr id="253" name="Marcador de texto 2">
            <a:extLst>
              <a:ext uri="{FF2B5EF4-FFF2-40B4-BE49-F238E27FC236}">
                <a16:creationId xmlns:a16="http://schemas.microsoft.com/office/drawing/2014/main" id="{A5BC97FB-B2A2-4EC5-A2A9-3CCF9035200B}"/>
              </a:ext>
            </a:extLst>
          </p:cNvPr>
          <p:cNvSpPr>
            <a:spLocks noGrp="1"/>
          </p:cNvSpPr>
          <p:nvPr>
            <p:custDataLst>
              <p:tags r:id="rId53"/>
            </p:custDataLst>
          </p:nvPr>
        </p:nvSpPr>
        <p:spPr bwMode="auto">
          <a:xfrm>
            <a:off x="7148513" y="6508750"/>
            <a:ext cx="433388" cy="20955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9EE37FAE-81AE-47C2-85FC-74137CD94CF2}" type="datetime'''''''''''''''''''''''''2''''''/''''''''o''''''c''''t'''">
              <a:rPr lang="es-UY" altLang="en-US" sz="1529">
                <a:solidFill>
                  <a:srgbClr val="000000"/>
                </a:solidFill>
                <a:latin typeface="Calibri"/>
              </a:rPr>
              <a:pPr marL="0" indent="0" algn="ctr" defTabSz="914065">
                <a:spcBef>
                  <a:spcPct val="0"/>
                </a:spcBef>
                <a:spcAft>
                  <a:spcPct val="0"/>
                </a:spcAft>
                <a:buNone/>
                <a:defRPr/>
              </a:pPr>
              <a:t>2/oct</a:t>
            </a:fld>
            <a:endParaRPr lang="es-UY" sz="1529" dirty="0">
              <a:solidFill>
                <a:srgbClr val="000000"/>
              </a:solidFill>
              <a:latin typeface="Calibri"/>
            </a:endParaRPr>
          </a:p>
        </p:txBody>
      </p:sp>
      <p:sp>
        <p:nvSpPr>
          <p:cNvPr id="147" name="Marcador de texto 2">
            <a:extLst>
              <a:ext uri="{FF2B5EF4-FFF2-40B4-BE49-F238E27FC236}">
                <a16:creationId xmlns:a16="http://schemas.microsoft.com/office/drawing/2014/main" id="{1F1AEC97-F4CA-4F46-ACF3-2E0657243B95}"/>
              </a:ext>
            </a:extLst>
          </p:cNvPr>
          <p:cNvSpPr>
            <a:spLocks noGrp="1"/>
          </p:cNvSpPr>
          <p:nvPr>
            <p:custDataLst>
              <p:tags r:id="rId54"/>
            </p:custDataLst>
          </p:nvPr>
        </p:nvSpPr>
        <p:spPr bwMode="auto">
          <a:xfrm>
            <a:off x="5037138" y="6508750"/>
            <a:ext cx="419100" cy="20955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1AD0CB37-FBE7-45D9-ABB3-F845F7DDE44B}" type="datetime'''''1''''''''''''''''''''''''''/''''s''''''e''t'''''''''''''''">
              <a:rPr lang="es-UY" altLang="en-US" sz="1529">
                <a:solidFill>
                  <a:srgbClr val="000000"/>
                </a:solidFill>
                <a:latin typeface="Calibri"/>
              </a:rPr>
              <a:pPr marL="0" indent="0" algn="ctr" defTabSz="914065">
                <a:spcBef>
                  <a:spcPct val="0"/>
                </a:spcBef>
                <a:spcAft>
                  <a:spcPct val="0"/>
                </a:spcAft>
                <a:buNone/>
                <a:defRPr/>
              </a:pPr>
              <a:t>1/set</a:t>
            </a:fld>
            <a:endParaRPr lang="es-UY" sz="1529" dirty="0">
              <a:solidFill>
                <a:srgbClr val="000000"/>
              </a:solidFill>
              <a:latin typeface="Calibri"/>
            </a:endParaRPr>
          </a:p>
        </p:txBody>
      </p:sp>
      <p:sp>
        <p:nvSpPr>
          <p:cNvPr id="214" name="Marcador de texto 2">
            <a:extLst>
              <a:ext uri="{FF2B5EF4-FFF2-40B4-BE49-F238E27FC236}">
                <a16:creationId xmlns:a16="http://schemas.microsoft.com/office/drawing/2014/main" id="{0B0936D2-66D4-4FE9-8610-2D8931809B85}"/>
              </a:ext>
            </a:extLst>
          </p:cNvPr>
          <p:cNvSpPr>
            <a:spLocks noGrp="1"/>
          </p:cNvSpPr>
          <p:nvPr>
            <p:custDataLst>
              <p:tags r:id="rId55"/>
            </p:custDataLst>
          </p:nvPr>
        </p:nvSpPr>
        <p:spPr bwMode="auto">
          <a:xfrm>
            <a:off x="8812214" y="6508750"/>
            <a:ext cx="531813" cy="20955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44983F2D-A24D-4992-8283-BE4E20A489A8}" type="datetime'2''''''''''''5''/o''''''''''''''''''''''ct'''''''''">
              <a:rPr lang="es-UY" altLang="en-US" sz="1529">
                <a:solidFill>
                  <a:srgbClr val="000000"/>
                </a:solidFill>
                <a:latin typeface="Calibri"/>
              </a:rPr>
              <a:pPr marL="0" indent="0" algn="ctr" defTabSz="914065">
                <a:spcBef>
                  <a:spcPct val="0"/>
                </a:spcBef>
                <a:spcAft>
                  <a:spcPct val="0"/>
                </a:spcAft>
                <a:buNone/>
                <a:defRPr/>
              </a:pPr>
              <a:t>25/oct</a:t>
            </a:fld>
            <a:endParaRPr lang="es-UY" sz="1529" dirty="0">
              <a:solidFill>
                <a:srgbClr val="000000"/>
              </a:solidFill>
              <a:latin typeface="Calibri"/>
            </a:endParaRPr>
          </a:p>
        </p:txBody>
      </p:sp>
      <p:sp>
        <p:nvSpPr>
          <p:cNvPr id="195" name="Marcador de texto 2">
            <a:extLst>
              <a:ext uri="{FF2B5EF4-FFF2-40B4-BE49-F238E27FC236}">
                <a16:creationId xmlns:a16="http://schemas.microsoft.com/office/drawing/2014/main" id="{368411BF-FFB7-43D3-81DB-E0B1D7AA8816}"/>
              </a:ext>
            </a:extLst>
          </p:cNvPr>
          <p:cNvSpPr>
            <a:spLocks noGrp="1"/>
          </p:cNvSpPr>
          <p:nvPr>
            <p:custDataLst>
              <p:tags r:id="rId56"/>
            </p:custDataLst>
          </p:nvPr>
        </p:nvSpPr>
        <p:spPr bwMode="auto">
          <a:xfrm>
            <a:off x="5995988" y="6508750"/>
            <a:ext cx="517525" cy="20955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065">
              <a:spcBef>
                <a:spcPct val="0"/>
              </a:spcBef>
              <a:spcAft>
                <a:spcPct val="0"/>
              </a:spcAft>
              <a:buNone/>
              <a:defRPr/>
            </a:pPr>
            <a:fld id="{D0C3413D-8CA2-4440-94DA-686C336D4BE9}" type="datetime'''''''1''''''''''5/''''''''''''''''s''''''''e''''''t'">
              <a:rPr lang="es-UY" altLang="en-US" sz="1529">
                <a:solidFill>
                  <a:srgbClr val="000000"/>
                </a:solidFill>
                <a:latin typeface="Calibri"/>
              </a:rPr>
              <a:pPr marL="0" indent="0" algn="ctr" defTabSz="914065">
                <a:spcBef>
                  <a:spcPct val="0"/>
                </a:spcBef>
                <a:spcAft>
                  <a:spcPct val="0"/>
                </a:spcAft>
                <a:buNone/>
                <a:defRPr/>
              </a:pPr>
              <a:t>15/set</a:t>
            </a:fld>
            <a:endParaRPr lang="es-UY" sz="1529" dirty="0">
              <a:solidFill>
                <a:srgbClr val="000000"/>
              </a:solidFill>
              <a:latin typeface="Calibri"/>
            </a:endParaRPr>
          </a:p>
        </p:txBody>
      </p:sp>
      <p:sp>
        <p:nvSpPr>
          <p:cNvPr id="363" name="CuadroTexto 362">
            <a:extLst>
              <a:ext uri="{FF2B5EF4-FFF2-40B4-BE49-F238E27FC236}">
                <a16:creationId xmlns:a16="http://schemas.microsoft.com/office/drawing/2014/main" id="{5DF05B68-EADB-4AC3-B7C6-72377D8BD427}"/>
              </a:ext>
            </a:extLst>
          </p:cNvPr>
          <p:cNvSpPr txBox="1"/>
          <p:nvPr/>
        </p:nvSpPr>
        <p:spPr>
          <a:xfrm>
            <a:off x="4933950" y="4851835"/>
            <a:ext cx="3314382" cy="523006"/>
          </a:xfrm>
          <a:prstGeom prst="rect">
            <a:avLst/>
          </a:prstGeom>
          <a:noFill/>
        </p:spPr>
        <p:txBody>
          <a:bodyPr wrap="square" lIns="91228" tIns="45614" rIns="91228" bIns="45614" rtlCol="0">
            <a:spAutoFit/>
          </a:bodyPr>
          <a:lstStyle/>
          <a:p>
            <a:pPr defTabSz="756226">
              <a:defRPr/>
            </a:pPr>
            <a:r>
              <a:rPr lang="es-ES" sz="1400" b="1" dirty="0">
                <a:latin typeface="Calibri Light (Títulos)"/>
              </a:rPr>
              <a:t>Cierre del día</a:t>
            </a:r>
          </a:p>
          <a:p>
            <a:pPr defTabSz="756226">
              <a:defRPr/>
            </a:pPr>
            <a:endParaRPr lang="es-ES" sz="1400" b="1" dirty="0">
              <a:latin typeface="Calibri Light (Títulos)"/>
            </a:endParaRPr>
          </a:p>
        </p:txBody>
      </p:sp>
      <p:sp>
        <p:nvSpPr>
          <p:cNvPr id="74" name="Marcador de pie de página 6">
            <a:extLst>
              <a:ext uri="{FF2B5EF4-FFF2-40B4-BE49-F238E27FC236}">
                <a16:creationId xmlns:a16="http://schemas.microsoft.com/office/drawing/2014/main" id="{2ABE6CCD-83C3-458E-9D16-445B9DCA8976}"/>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
        <p:nvSpPr>
          <p:cNvPr id="3" name="CuadroTexto 2">
            <a:extLst>
              <a:ext uri="{FF2B5EF4-FFF2-40B4-BE49-F238E27FC236}">
                <a16:creationId xmlns:a16="http://schemas.microsoft.com/office/drawing/2014/main" id="{60314B6B-4059-3BD0-8B3E-9D2933982F83}"/>
              </a:ext>
            </a:extLst>
          </p:cNvPr>
          <p:cNvSpPr txBox="1"/>
          <p:nvPr/>
        </p:nvSpPr>
        <p:spPr>
          <a:xfrm>
            <a:off x="103233" y="6534274"/>
            <a:ext cx="3314382" cy="307562"/>
          </a:xfrm>
          <a:prstGeom prst="rect">
            <a:avLst/>
          </a:prstGeom>
          <a:noFill/>
        </p:spPr>
        <p:txBody>
          <a:bodyPr wrap="square" lIns="91228" tIns="45614" rIns="91228" bIns="45614" rtlCol="0">
            <a:spAutoFit/>
          </a:bodyPr>
          <a:lstStyle/>
          <a:p>
            <a:pPr defTabSz="756226">
              <a:defRPr/>
            </a:pPr>
            <a:r>
              <a:rPr lang="es-ES" sz="1400" b="1" dirty="0">
                <a:solidFill>
                  <a:prstClr val="black">
                    <a:lumMod val="50000"/>
                    <a:lumOff val="50000"/>
                  </a:prstClr>
                </a:solidFill>
                <a:latin typeface="Calibri Light (Títulos)"/>
              </a:rPr>
              <a:t>Fuente: S&amp;P </a:t>
            </a:r>
            <a:r>
              <a:rPr lang="es-ES" sz="1400" b="1" dirty="0" err="1">
                <a:solidFill>
                  <a:prstClr val="black">
                    <a:lumMod val="50000"/>
                    <a:lumOff val="50000"/>
                  </a:prstClr>
                </a:solidFill>
                <a:latin typeface="Calibri Light (Títulos)"/>
              </a:rPr>
              <a:t>Platts</a:t>
            </a:r>
            <a:r>
              <a:rPr lang="es-ES" sz="1400" b="1" dirty="0">
                <a:solidFill>
                  <a:prstClr val="black">
                    <a:lumMod val="50000"/>
                    <a:lumOff val="50000"/>
                  </a:prstClr>
                </a:solidFill>
                <a:latin typeface="Calibri Light (Títulos)"/>
              </a:rPr>
              <a:t>  </a:t>
            </a:r>
          </a:p>
        </p:txBody>
      </p:sp>
      <p:sp>
        <p:nvSpPr>
          <p:cNvPr id="24" name="Elipse 23">
            <a:extLst>
              <a:ext uri="{FF2B5EF4-FFF2-40B4-BE49-F238E27FC236}">
                <a16:creationId xmlns:a16="http://schemas.microsoft.com/office/drawing/2014/main" id="{E9C7C97F-5950-44D7-8513-396C88A5FC5C}"/>
              </a:ext>
            </a:extLst>
          </p:cNvPr>
          <p:cNvSpPr/>
          <p:nvPr/>
        </p:nvSpPr>
        <p:spPr>
          <a:xfrm>
            <a:off x="8991600" y="1921517"/>
            <a:ext cx="382588" cy="122989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cxnSp>
        <p:nvCxnSpPr>
          <p:cNvPr id="31" name="Conector recto de flecha 30">
            <a:extLst>
              <a:ext uri="{FF2B5EF4-FFF2-40B4-BE49-F238E27FC236}">
                <a16:creationId xmlns:a16="http://schemas.microsoft.com/office/drawing/2014/main" id="{FAF315DF-2E5E-4899-8AFA-5DA88CC60DAD}"/>
              </a:ext>
            </a:extLst>
          </p:cNvPr>
          <p:cNvCxnSpPr>
            <a:stCxn id="24" idx="4"/>
          </p:cNvCxnSpPr>
          <p:nvPr/>
        </p:nvCxnSpPr>
        <p:spPr>
          <a:xfrm flipH="1">
            <a:off x="8002588" y="3151413"/>
            <a:ext cx="1180306" cy="170042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8772070"/>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6" imgW="493" imgH="493" progId="TCLayout.ActiveDocument.1">
                  <p:embed/>
                </p:oleObj>
              </mc:Choice>
              <mc:Fallback>
                <p:oleObj name="Diapositiva de think-cell" r:id="rId6" imgW="493" imgH="493" progId="TCLayout.ActiveDocument.1">
                  <p:embed/>
                  <p:pic>
                    <p:nvPicPr>
                      <p:cNvPr id="5" name="Objeto 4" hidden="1"/>
                      <p:cNvPicPr/>
                      <p:nvPr/>
                    </p:nvPicPr>
                    <p:blipFill>
                      <a:blip r:embed="rId7"/>
                      <a:stretch>
                        <a:fillRect/>
                      </a:stretch>
                    </p:blipFill>
                    <p:spPr>
                      <a:xfrm>
                        <a:off x="1941" y="1786"/>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defTabSz="756392">
              <a:defRPr/>
            </a:pPr>
            <a:endParaRPr lang="es-ES" sz="4800" dirty="0">
              <a:solidFill>
                <a:prstClr val="white"/>
              </a:solidFill>
              <a:latin typeface="Calibri Light" panose="020F0302020204030204" pitchFamily="34" charset="0"/>
              <a:ea typeface="+mj-ea"/>
              <a:cs typeface="+mj-cs"/>
              <a:sym typeface="Calibri Light" panose="020F0302020204030204" pitchFamily="34" charset="0"/>
            </a:endParaRPr>
          </a:p>
        </p:txBody>
      </p:sp>
      <p:sp>
        <p:nvSpPr>
          <p:cNvPr id="6" name="7 Marcador de contenido">
            <a:extLst>
              <a:ext uri="{FF2B5EF4-FFF2-40B4-BE49-F238E27FC236}">
                <a16:creationId xmlns:a16="http://schemas.microsoft.com/office/drawing/2014/main" id="{B606F191-433F-4CB8-AFEB-D74708B80D14}"/>
              </a:ext>
            </a:extLst>
          </p:cNvPr>
          <p:cNvSpPr>
            <a:spLocks noGrp="1"/>
          </p:cNvSpPr>
          <p:nvPr>
            <p:ph idx="1"/>
          </p:nvPr>
        </p:nvSpPr>
        <p:spPr>
          <a:xfrm>
            <a:off x="105247" y="1074291"/>
            <a:ext cx="13001297" cy="5550941"/>
          </a:xfrm>
        </p:spPr>
        <p:txBody>
          <a:bodyPr>
            <a:noAutofit/>
          </a:bodyPr>
          <a:lstStyle/>
          <a:p>
            <a:pPr algn="just" defTabSz="761562">
              <a:lnSpc>
                <a:spcPct val="80000"/>
              </a:lnSpc>
              <a:spcBef>
                <a:spcPts val="0"/>
              </a:spcBef>
              <a:spcAft>
                <a:spcPts val="1200"/>
              </a:spcAft>
              <a:buClr>
                <a:schemeClr val="accent1">
                  <a:lumMod val="75000"/>
                </a:schemeClr>
              </a:buClr>
              <a:buSzPct val="120000"/>
            </a:pP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El resultado económico de ANCAP acumulado al tercer trimestre 2023 presenta nuevamente equilibrio en el mercado monopólico con una ganancia de </a:t>
            </a:r>
            <a:r>
              <a:rPr lang="es-ES" sz="1600" b="1" dirty="0">
                <a:solidFill>
                  <a:schemeClr val="tx1">
                    <a:lumMod val="65000"/>
                    <a:lumOff val="35000"/>
                  </a:schemeClr>
                </a:solidFill>
                <a:latin typeface="Calibri Light" panose="020F0302020204030204" pitchFamily="34" charset="0"/>
                <a:cs typeface="Calibri Light" panose="020F0302020204030204" pitchFamily="34" charset="0"/>
              </a:rPr>
              <a:t>USD 4 millones </a:t>
            </a: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(con más de USD 2.500 millones de facturación), a pesar de haber resignado </a:t>
            </a:r>
            <a:r>
              <a:rPr lang="es-ES" sz="1600" b="1" dirty="0">
                <a:solidFill>
                  <a:schemeClr val="tx1">
                    <a:lumMod val="65000"/>
                    <a:lumOff val="35000"/>
                  </a:schemeClr>
                </a:solidFill>
                <a:latin typeface="Calibri Light" panose="020F0302020204030204" pitchFamily="34" charset="0"/>
                <a:cs typeface="Calibri Light" panose="020F0302020204030204" pitchFamily="34" charset="0"/>
              </a:rPr>
              <a:t>USD 61 millones </a:t>
            </a: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por ventas por debajo de la paridad importación para los precios administrados por el PE (USD 48 millones) y el subsidio focalizado del supergás (USD 13 millones). Hasta setiembre, todo el Grupo ANCAP presentó una </a:t>
            </a:r>
            <a:r>
              <a:rPr lang="es-ES" sz="1600" b="1" dirty="0">
                <a:solidFill>
                  <a:schemeClr val="tx1">
                    <a:lumMod val="65000"/>
                    <a:lumOff val="35000"/>
                  </a:schemeClr>
                </a:solidFill>
                <a:latin typeface="Calibri Light" panose="020F0302020204030204" pitchFamily="34" charset="0"/>
                <a:cs typeface="Calibri Light" panose="020F0302020204030204" pitchFamily="34" charset="0"/>
              </a:rPr>
              <a:t>ganancia de USD 132 millones</a:t>
            </a: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a:t>
            </a:r>
          </a:p>
          <a:p>
            <a:pPr algn="just" defTabSz="761562">
              <a:lnSpc>
                <a:spcPct val="80000"/>
              </a:lnSpc>
              <a:spcBef>
                <a:spcPts val="0"/>
              </a:spcBef>
              <a:spcAft>
                <a:spcPts val="1200"/>
              </a:spcAft>
              <a:buClr>
                <a:schemeClr val="accent1">
                  <a:lumMod val="75000"/>
                </a:schemeClr>
              </a:buClr>
              <a:buSzPct val="120000"/>
            </a:pP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El resultado final a nivel de todo el Grupo ANCAP se genera por el resultado en el mercado monopólico al que se suma la ganancia de </a:t>
            </a:r>
            <a:r>
              <a:rPr lang="es-ES" sz="1600" b="1" dirty="0">
                <a:solidFill>
                  <a:schemeClr val="tx1">
                    <a:lumMod val="65000"/>
                    <a:lumOff val="35000"/>
                  </a:schemeClr>
                </a:solidFill>
                <a:latin typeface="Calibri Light" panose="020F0302020204030204" pitchFamily="34" charset="0"/>
                <a:cs typeface="Calibri Light" panose="020F0302020204030204" pitchFamily="34" charset="0"/>
              </a:rPr>
              <a:t>USD 45 millones </a:t>
            </a: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de los negocios no monopólicos, </a:t>
            </a:r>
            <a:r>
              <a:rPr lang="es-ES" sz="1600" b="1" dirty="0">
                <a:solidFill>
                  <a:schemeClr val="tx1">
                    <a:lumMod val="65000"/>
                    <a:lumOff val="35000"/>
                  </a:schemeClr>
                </a:solidFill>
                <a:latin typeface="Calibri Light" panose="020F0302020204030204" pitchFamily="34" charset="0"/>
                <a:cs typeface="Calibri Light" panose="020F0302020204030204" pitchFamily="34" charset="0"/>
              </a:rPr>
              <a:t>USD 29 millones </a:t>
            </a: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del neto de los resultados de las empresas vinculadas y </a:t>
            </a:r>
            <a:r>
              <a:rPr lang="es-ES" sz="1600" b="1" dirty="0">
                <a:solidFill>
                  <a:schemeClr val="tx1">
                    <a:lumMod val="65000"/>
                    <a:lumOff val="35000"/>
                  </a:schemeClr>
                </a:solidFill>
                <a:latin typeface="Calibri Light" panose="020F0302020204030204" pitchFamily="34" charset="0"/>
                <a:cs typeface="Calibri Light" panose="020F0302020204030204" pitchFamily="34" charset="0"/>
              </a:rPr>
              <a:t>USD 31 millones</a:t>
            </a: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 del resultado de ventas a UTE para generación eléctrica en el mercado local. Incluye además otros ingresos y gastos por USD 6 millones, resultado financiero de USD 22 millones principalmente por la apreciación del peso uruguayo e Impuesto a la renta por impuesto diferido por USD -5 millones.</a:t>
            </a:r>
          </a:p>
          <a:p>
            <a:pPr algn="just" defTabSz="761562">
              <a:lnSpc>
                <a:spcPct val="80000"/>
              </a:lnSpc>
              <a:spcBef>
                <a:spcPts val="0"/>
              </a:spcBef>
              <a:spcAft>
                <a:spcPts val="1200"/>
              </a:spcAft>
              <a:buClr>
                <a:schemeClr val="accent1">
                  <a:lumMod val="75000"/>
                </a:schemeClr>
              </a:buClr>
              <a:buSzPct val="120000"/>
            </a:pP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El negocio del cemento y cal cierra el tercer trimestre con una pérdida acumulada cercana a los USD 22 millones en el año. Luego de un llamado internacional para la selección de un socio sin interesados, ANCAP se dispone a una reorganización del negocio para mitigar las pérdidas a través de la reducción de costos.</a:t>
            </a:r>
          </a:p>
          <a:p>
            <a:pPr algn="just" defTabSz="761562">
              <a:lnSpc>
                <a:spcPct val="80000"/>
              </a:lnSpc>
              <a:spcBef>
                <a:spcPts val="0"/>
              </a:spcBef>
              <a:spcAft>
                <a:spcPts val="1200"/>
              </a:spcAft>
              <a:buClr>
                <a:schemeClr val="accent1">
                  <a:lumMod val="75000"/>
                </a:schemeClr>
              </a:buClr>
              <a:buSzPct val="120000"/>
            </a:pP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La pesificación de la deuda contraída en 2016 con la CAF a través del MEF, significa un paso clave en la estrategia financiera de ANCAP, eliminando el riesgo cambiario sobre un pasivo hasta 2028 que en el presente equivale a USD 150 millones. La tasa obtenida 6,95% es fija y menor que el promedio del costo de endeudamiento del país en pesos uruguayos actual (8,9%). La acción consolidó una ganancia por diferencia de tasas en todo el período por USD 10 millones registrada en los estados financieros a setiembre; además, por cada peso que aumente el TC, ANCAP ahorrará USD 3 millones.</a:t>
            </a:r>
          </a:p>
          <a:p>
            <a:pPr algn="just" defTabSz="761562">
              <a:lnSpc>
                <a:spcPct val="80000"/>
              </a:lnSpc>
              <a:spcBef>
                <a:spcPts val="0"/>
              </a:spcBef>
              <a:spcAft>
                <a:spcPts val="1200"/>
              </a:spcAft>
              <a:buClr>
                <a:schemeClr val="accent1">
                  <a:lumMod val="75000"/>
                </a:schemeClr>
              </a:buClr>
              <a:buSzPct val="120000"/>
            </a:pP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La diferencia del precio de los productos con el precio del petróleo (aproximación al margen de refinación) muestra fuertes variaciones en el último mes como consecuencia de las incertidumbres del mercado, reduciéndose al entorno de 30 USD/</a:t>
            </a:r>
            <a:r>
              <a:rPr lang="es-ES" sz="1600" dirty="0" err="1">
                <a:solidFill>
                  <a:schemeClr val="tx1">
                    <a:lumMod val="65000"/>
                    <a:lumOff val="35000"/>
                  </a:schemeClr>
                </a:solidFill>
                <a:latin typeface="Calibri Light" panose="020F0302020204030204" pitchFamily="34" charset="0"/>
                <a:cs typeface="Calibri Light" panose="020F0302020204030204" pitchFamily="34" charset="0"/>
              </a:rPr>
              <a:t>bbl</a:t>
            </a: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 en el gasoil y tan solo 5 USD/</a:t>
            </a:r>
            <a:r>
              <a:rPr lang="es-ES" sz="1600" dirty="0" err="1">
                <a:solidFill>
                  <a:schemeClr val="tx1">
                    <a:lumMod val="65000"/>
                    <a:lumOff val="35000"/>
                  </a:schemeClr>
                </a:solidFill>
                <a:latin typeface="Calibri Light" panose="020F0302020204030204" pitchFamily="34" charset="0"/>
                <a:cs typeface="Calibri Light" panose="020F0302020204030204" pitchFamily="34" charset="0"/>
              </a:rPr>
              <a:t>bbl</a:t>
            </a: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 en la gasolina.</a:t>
            </a:r>
          </a:p>
          <a:p>
            <a:pPr algn="just" defTabSz="761562">
              <a:lnSpc>
                <a:spcPct val="80000"/>
              </a:lnSpc>
              <a:spcBef>
                <a:spcPts val="0"/>
              </a:spcBef>
              <a:spcAft>
                <a:spcPts val="1200"/>
              </a:spcAft>
              <a:buClr>
                <a:schemeClr val="accent1">
                  <a:lumMod val="75000"/>
                </a:schemeClr>
              </a:buClr>
              <a:buSzPct val="120000"/>
            </a:pP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Los precios reales de importación de derivados siguen mostrando una diferencia considerable con los calculados por URSEA aún en compras con destino a Terminal del Este (con fletes más baratos). Solamente en las importaciones destinadas a suplir la falta de producción propia, ANCAP pagó cerca de USD 2,9 millones de más respecto de lo calculado por URSEA (por 173.000 m</a:t>
            </a:r>
            <a:r>
              <a:rPr lang="es-ES" sz="1600" baseline="30000" dirty="0">
                <a:solidFill>
                  <a:schemeClr val="tx1">
                    <a:lumMod val="65000"/>
                    <a:lumOff val="35000"/>
                  </a:schemeClr>
                </a:solidFill>
                <a:latin typeface="Calibri Light" panose="020F0302020204030204" pitchFamily="34" charset="0"/>
                <a:cs typeface="Calibri Light" panose="020F0302020204030204" pitchFamily="34" charset="0"/>
              </a:rPr>
              <a:t>3</a:t>
            </a: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a:t>
            </a:r>
          </a:p>
          <a:p>
            <a:pPr algn="just" defTabSz="761562">
              <a:lnSpc>
                <a:spcPct val="80000"/>
              </a:lnSpc>
              <a:spcBef>
                <a:spcPts val="0"/>
              </a:spcBef>
              <a:spcAft>
                <a:spcPts val="1200"/>
              </a:spcAft>
              <a:buClr>
                <a:schemeClr val="accent1">
                  <a:lumMod val="75000"/>
                </a:schemeClr>
              </a:buClr>
              <a:buSzPct val="120000"/>
            </a:pPr>
            <a:r>
              <a:rPr lang="es-ES" sz="1600" dirty="0">
                <a:solidFill>
                  <a:schemeClr val="tx1">
                    <a:lumMod val="65000"/>
                    <a:lumOff val="35000"/>
                  </a:schemeClr>
                </a:solidFill>
                <a:latin typeface="Calibri Light" panose="020F0302020204030204" pitchFamily="34" charset="0"/>
                <a:cs typeface="Calibri Light" panose="020F0302020204030204" pitchFamily="34" charset="0"/>
              </a:rPr>
              <a:t>Los trabajos en obras y mantenimiento en la Refinería La Teja terminarán 90 días después de lo previsto debido a las medidas sindicales que fueron levantadas tras el histórico acuerdo alcanzado con Cámara de la Construcción, Cámara Metalúrgica, SUNCA, UNTMRA y FANCAP. Los acuerdos disipan el riesgo de pérdidas millonarias por lucro cesante y mayores atrasos por cuestiones sindicales.</a:t>
            </a:r>
          </a:p>
        </p:txBody>
      </p:sp>
      <p:sp>
        <p:nvSpPr>
          <p:cNvPr id="3" name="Marcador de número de diapositiva 2">
            <a:extLst>
              <a:ext uri="{FF2B5EF4-FFF2-40B4-BE49-F238E27FC236}">
                <a16:creationId xmlns:a16="http://schemas.microsoft.com/office/drawing/2014/main" id="{8503D653-DB56-48F1-A6A8-C5CBF4B3351F}"/>
              </a:ext>
            </a:extLst>
          </p:cNvPr>
          <p:cNvSpPr>
            <a:spLocks noGrp="1"/>
          </p:cNvSpPr>
          <p:nvPr>
            <p:ph type="sldNum" sz="quarter" idx="12"/>
          </p:nvPr>
        </p:nvSpPr>
        <p:spPr/>
        <p:txBody>
          <a:bodyPr/>
          <a:lstStyle/>
          <a:p>
            <a:fld id="{75D57B79-4061-44BD-B534-85CA2EB6D39E}" type="slidenum">
              <a:rPr lang="es-UY" smtClean="0"/>
              <a:t>2</a:t>
            </a:fld>
            <a:endParaRPr lang="es-UY"/>
          </a:p>
        </p:txBody>
      </p:sp>
      <p:sp>
        <p:nvSpPr>
          <p:cNvPr id="9" name="CuadroTexto 8">
            <a:extLst>
              <a:ext uri="{FF2B5EF4-FFF2-40B4-BE49-F238E27FC236}">
                <a16:creationId xmlns:a16="http://schemas.microsoft.com/office/drawing/2014/main" id="{2235A0FA-08E5-4D37-A147-74C11FD537C7}"/>
              </a:ext>
            </a:extLst>
          </p:cNvPr>
          <p:cNvSpPr txBox="1"/>
          <p:nvPr/>
        </p:nvSpPr>
        <p:spPr>
          <a:xfrm>
            <a:off x="177255" y="288528"/>
            <a:ext cx="5256584" cy="646331"/>
          </a:xfrm>
          <a:prstGeom prst="rect">
            <a:avLst/>
          </a:prstGeom>
          <a:noFill/>
        </p:spPr>
        <p:txBody>
          <a:bodyPr wrap="square" rtlCol="0">
            <a:spAutoFit/>
          </a:bodyPr>
          <a:lstStyle/>
          <a:p>
            <a:r>
              <a:rPr lang="es-UY" sz="3600" dirty="0">
                <a:solidFill>
                  <a:schemeClr val="accent1">
                    <a:lumMod val="75000"/>
                  </a:schemeClr>
                </a:solidFill>
              </a:rPr>
              <a:t>RESUMEN EJECUTIVO</a:t>
            </a:r>
          </a:p>
        </p:txBody>
      </p:sp>
      <p:sp>
        <p:nvSpPr>
          <p:cNvPr id="10" name="Marcador de pie de página 6">
            <a:extLst>
              <a:ext uri="{FF2B5EF4-FFF2-40B4-BE49-F238E27FC236}">
                <a16:creationId xmlns:a16="http://schemas.microsoft.com/office/drawing/2014/main" id="{1F7A1A1F-8803-4DEC-936A-08DF6A4B01D7}"/>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2931948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3159947592"/>
              </p:ext>
            </p:extLst>
          </p:nvPr>
        </p:nvGraphicFramePr>
        <p:xfrm>
          <a:off x="3703" y="2777"/>
          <a:ext cx="1588" cy="1588"/>
        </p:xfrm>
        <a:graphic>
          <a:graphicData uri="http://schemas.openxmlformats.org/presentationml/2006/ole">
            <mc:AlternateContent xmlns:mc="http://schemas.openxmlformats.org/markup-compatibility/2006">
              <mc:Choice xmlns:v="urn:schemas-microsoft-com:vml" Requires="v">
                <p:oleObj name="Diapositiva de think-cell" r:id="rId16" imgW="493" imgH="493" progId="TCLayout.ActiveDocument.1">
                  <p:embed/>
                </p:oleObj>
              </mc:Choice>
              <mc:Fallback>
                <p:oleObj name="Diapositiva de think-cell" r:id="rId16" imgW="493" imgH="493" progId="TCLayout.ActiveDocument.1">
                  <p:embed/>
                  <p:pic>
                    <p:nvPicPr>
                      <p:cNvPr id="5" name="Objeto 4" hidden="1"/>
                      <p:cNvPicPr/>
                      <p:nvPr/>
                    </p:nvPicPr>
                    <p:blipFill>
                      <a:blip r:embed="rId17"/>
                      <a:stretch>
                        <a:fillRect/>
                      </a:stretch>
                    </p:blipFill>
                    <p:spPr>
                      <a:xfrm>
                        <a:off x="3703" y="2777"/>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2119" y="1194"/>
            <a:ext cx="158700" cy="158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115" rtl="0" eaLnBrk="1" fontAlgn="auto" latinLnBrk="0" hangingPunct="1">
              <a:lnSpc>
                <a:spcPct val="100000"/>
              </a:lnSpc>
              <a:spcBef>
                <a:spcPts val="0"/>
              </a:spcBef>
              <a:spcAft>
                <a:spcPts val="0"/>
              </a:spcAft>
              <a:buClrTx/>
              <a:buSzTx/>
              <a:buFontTx/>
              <a:buNone/>
              <a:tabLst/>
              <a:defRPr/>
            </a:pPr>
            <a:endParaRPr kumimoji="0" lang="es-UY" sz="1400" b="0" i="0" u="none" strike="noStrike" kern="1200" cap="none" spc="0" normalizeH="0" baseline="0" noProof="0" dirty="0">
              <a:ln>
                <a:noFill/>
              </a:ln>
              <a:solidFill>
                <a:prstClr val="white"/>
              </a:solidFill>
              <a:effectLst/>
              <a:uLnTx/>
              <a:uFillTx/>
              <a:latin typeface="Calibri Light"/>
              <a:ea typeface="+mn-ea"/>
              <a:cs typeface="+mn-cs"/>
              <a:sym typeface="+mj-lt"/>
            </a:endParaRPr>
          </a:p>
        </p:txBody>
      </p:sp>
      <p:sp>
        <p:nvSpPr>
          <p:cNvPr id="32" name="2 Marcador de contenido">
            <a:extLst>
              <a:ext uri="{FF2B5EF4-FFF2-40B4-BE49-F238E27FC236}">
                <a16:creationId xmlns:a16="http://schemas.microsoft.com/office/drawing/2014/main" id="{18857152-EF0B-4EAD-9DF3-C3B18E9AE8E5}"/>
              </a:ext>
            </a:extLst>
          </p:cNvPr>
          <p:cNvSpPr txBox="1">
            <a:spLocks/>
          </p:cNvSpPr>
          <p:nvPr/>
        </p:nvSpPr>
        <p:spPr>
          <a:xfrm>
            <a:off x="235631" y="849997"/>
            <a:ext cx="13102422" cy="1042456"/>
          </a:xfrm>
          <a:prstGeom prst="rect">
            <a:avLst/>
          </a:prstGeom>
        </p:spPr>
        <p:txBody>
          <a:bodyPr vert="horz" lIns="80570" tIns="40260" rIns="80570" bIns="40260" rtlCol="0">
            <a:noAutofit/>
          </a:bodyPr>
          <a:lstStyle>
            <a:lvl1pPr marL="331931" indent="-331931" algn="l" defTabSz="885234"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719249" indent="-276657" algn="l" defTabSz="88523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106535" indent="-221298" algn="l" defTabSz="885234"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549136"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1991736"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434360"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2877000"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319585"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3762213"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l" defTabSz="810284" rtl="0" eaLnBrk="1" fontAlgn="auto" latinLnBrk="0" hangingPunct="1">
              <a:lnSpc>
                <a:spcPct val="100000"/>
              </a:lnSpc>
              <a:spcBef>
                <a:spcPct val="20000"/>
              </a:spcBef>
              <a:spcAft>
                <a:spcPts val="0"/>
              </a:spcAft>
              <a:buClrTx/>
              <a:buSzTx/>
              <a:buFont typeface="Arial" pitchFamily="34" charset="0"/>
              <a:buNone/>
              <a:tabLst/>
              <a:defRPr/>
            </a:pPr>
            <a:r>
              <a:rPr kumimoji="0" lang="es-ES"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El margen de refinación es la diferencia entre el precio de mercado internacional de los productos puestos en Uruguay menos el costo del crudo utilizado y el costo real de refinar en La Teja. </a:t>
            </a:r>
          </a:p>
        </p:txBody>
      </p:sp>
      <p:graphicFrame>
        <p:nvGraphicFramePr>
          <p:cNvPr id="24" name="Chart 3">
            <a:extLst>
              <a:ext uri="{FF2B5EF4-FFF2-40B4-BE49-F238E27FC236}">
                <a16:creationId xmlns:a16="http://schemas.microsoft.com/office/drawing/2014/main" id="{D5BC0F38-7CED-4364-A5EE-CE3DD7DECBEF}"/>
              </a:ext>
            </a:extLst>
          </p:cNvPr>
          <p:cNvGraphicFramePr/>
          <p:nvPr>
            <p:custDataLst>
              <p:tags r:id="rId3"/>
            </p:custDataLst>
            <p:extLst>
              <p:ext uri="{D42A27DB-BD31-4B8C-83A1-F6EECF244321}">
                <p14:modId xmlns:p14="http://schemas.microsoft.com/office/powerpoint/2010/main" val="3619765883"/>
              </p:ext>
            </p:extLst>
          </p:nvPr>
        </p:nvGraphicFramePr>
        <p:xfrm>
          <a:off x="119063" y="1884363"/>
          <a:ext cx="8637587" cy="3841750"/>
        </p:xfrm>
        <a:graphic>
          <a:graphicData uri="http://schemas.openxmlformats.org/drawingml/2006/chart">
            <c:chart xmlns:c="http://schemas.openxmlformats.org/drawingml/2006/chart" xmlns:r="http://schemas.openxmlformats.org/officeDocument/2006/relationships" r:id="rId18"/>
          </a:graphicData>
        </a:graphic>
      </p:graphicFrame>
      <p:sp>
        <p:nvSpPr>
          <p:cNvPr id="50" name="2 Marcador de texto">
            <a:extLst>
              <a:ext uri="{FF2B5EF4-FFF2-40B4-BE49-F238E27FC236}">
                <a16:creationId xmlns:a16="http://schemas.microsoft.com/office/drawing/2014/main" id="{9C259056-49B7-459B-B5B6-23324D1176BF}"/>
              </a:ext>
            </a:extLst>
          </p:cNvPr>
          <p:cNvSpPr>
            <a:spLocks noGrp="1"/>
          </p:cNvSpPr>
          <p:nvPr>
            <p:custDataLst>
              <p:tags r:id="rId4"/>
            </p:custDataLst>
          </p:nvPr>
        </p:nvSpPr>
        <p:spPr bwMode="auto">
          <a:xfrm>
            <a:off x="1079500" y="5559425"/>
            <a:ext cx="36830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16073" indent="-316073" algn="l" defTabSz="84291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84857" indent="-263409" algn="l" defTabSz="84291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53644" indent="-210722" algn="l" defTabSz="84291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47510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896541"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1800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3947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160918"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58237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fld id="{6F8281B5-A0B9-424B-9428-56C3E4137034}" type="datetime'''''''''2''''0''''''''''''''1''''''''''6'''''''''''">
              <a:rPr kumimoji="0" lang="es-UY" altLang="en-US" sz="1400" b="1" i="0" u="none" strike="noStrike" kern="1200" cap="none" spc="0" normalizeH="0" baseline="0" noProof="0">
                <a:ln>
                  <a:noFill/>
                </a:ln>
                <a:solidFill>
                  <a:srgbClr val="000000"/>
                </a:solidFill>
                <a:effectLst/>
                <a:uLnTx/>
                <a:uFillTx/>
                <a:latin typeface="Calibri Light"/>
                <a:ea typeface="+mn-ea"/>
                <a:cs typeface="+mn-cs"/>
              </a:rPr>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t>2016</a:t>
            </a:fld>
            <a:endParaRPr kumimoji="0" lang="en-US"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2" name="2 Marcador de texto">
            <a:extLst>
              <a:ext uri="{FF2B5EF4-FFF2-40B4-BE49-F238E27FC236}">
                <a16:creationId xmlns:a16="http://schemas.microsoft.com/office/drawing/2014/main" id="{AC54653F-97FA-4B90-8B5F-DB755916B98D}"/>
              </a:ext>
            </a:extLst>
          </p:cNvPr>
          <p:cNvSpPr>
            <a:spLocks noGrp="1"/>
          </p:cNvSpPr>
          <p:nvPr>
            <p:custDataLst>
              <p:tags r:id="rId5"/>
            </p:custDataLst>
          </p:nvPr>
        </p:nvSpPr>
        <p:spPr bwMode="auto">
          <a:xfrm>
            <a:off x="2066925" y="5559425"/>
            <a:ext cx="36830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16073" indent="-316073" algn="l" defTabSz="84291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84857" indent="-263409" algn="l" defTabSz="84291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53644" indent="-210722" algn="l" defTabSz="84291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47510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896541"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1800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3947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160918"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58237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fld id="{86B34CFB-DDF3-43A4-9F58-03F23F907CEA}" type="datetime'''''''2''0''''''1''''''7'''''''''''''">
              <a:rPr kumimoji="0" lang="es-UY" altLang="en-US" sz="1400" b="1" i="0" u="none" strike="noStrike" kern="1200" cap="none" spc="0" normalizeH="0" baseline="0" noProof="0">
                <a:ln>
                  <a:noFill/>
                </a:ln>
                <a:solidFill>
                  <a:srgbClr val="000000"/>
                </a:solidFill>
                <a:effectLst/>
                <a:uLnTx/>
                <a:uFillTx/>
                <a:latin typeface="Calibri Light"/>
                <a:ea typeface="+mn-ea"/>
                <a:cs typeface="+mn-cs"/>
              </a:rPr>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t>2017</a:t>
            </a:fld>
            <a:endParaRPr kumimoji="0" lang="en-US"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1" name="2 Marcador de texto">
            <a:extLst>
              <a:ext uri="{FF2B5EF4-FFF2-40B4-BE49-F238E27FC236}">
                <a16:creationId xmlns:a16="http://schemas.microsoft.com/office/drawing/2014/main" id="{4A0DC2AB-E18F-4593-B25C-FFA139B4A705}"/>
              </a:ext>
            </a:extLst>
          </p:cNvPr>
          <p:cNvSpPr>
            <a:spLocks noGrp="1"/>
          </p:cNvSpPr>
          <p:nvPr>
            <p:custDataLst>
              <p:tags r:id="rId6"/>
            </p:custDataLst>
          </p:nvPr>
        </p:nvSpPr>
        <p:spPr bwMode="auto">
          <a:xfrm>
            <a:off x="3055938" y="5559425"/>
            <a:ext cx="36830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16073" indent="-316073" algn="l" defTabSz="84291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84857" indent="-263409" algn="l" defTabSz="84291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53644" indent="-210722" algn="l" defTabSz="84291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47510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896541"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1800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3947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160918"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58237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fld id="{522F5591-5B98-47D5-ACB5-E464E992C2EF}" type="datetime'''''''''''''''''''20''''''''''1''''8'''''''''''''''">
              <a:rPr kumimoji="0" lang="es-UY" altLang="en-US" sz="1400" b="1" i="0" u="none" strike="noStrike" kern="1200" cap="none" spc="0" normalizeH="0" baseline="0" noProof="0">
                <a:ln>
                  <a:noFill/>
                </a:ln>
                <a:solidFill>
                  <a:srgbClr val="000000"/>
                </a:solidFill>
                <a:effectLst/>
                <a:uLnTx/>
                <a:uFillTx/>
                <a:latin typeface="Calibri Light"/>
                <a:ea typeface="+mn-ea"/>
                <a:cs typeface="+mn-cs"/>
              </a:rPr>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t>2018</a:t>
            </a:fld>
            <a:endParaRPr kumimoji="0" lang="en-US"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7" name="2 Marcador de texto">
            <a:extLst>
              <a:ext uri="{FF2B5EF4-FFF2-40B4-BE49-F238E27FC236}">
                <a16:creationId xmlns:a16="http://schemas.microsoft.com/office/drawing/2014/main" id="{BD425D00-4AEC-4850-B887-F7B381C0F18B}"/>
              </a:ext>
            </a:extLst>
          </p:cNvPr>
          <p:cNvSpPr>
            <a:spLocks noGrp="1"/>
          </p:cNvSpPr>
          <p:nvPr>
            <p:custDataLst>
              <p:tags r:id="rId7"/>
            </p:custDataLst>
          </p:nvPr>
        </p:nvSpPr>
        <p:spPr bwMode="auto">
          <a:xfrm>
            <a:off x="4043363" y="5559425"/>
            <a:ext cx="36830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16073" indent="-316073" algn="l" defTabSz="84291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84857" indent="-263409" algn="l" defTabSz="84291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53644" indent="-210722" algn="l" defTabSz="84291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47510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896541"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1800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3947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160918"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58237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fld id="{0F9D4C04-EDF3-4CE4-9710-8CBC18323A08}" type="datetime'''''2''''''''''''''''0''''1''''''''9'''''''''''''">
              <a:rPr kumimoji="0" lang="es-UY" altLang="en-US" sz="1400" b="1" i="0" u="none" strike="noStrike" kern="1200" cap="none" spc="0" normalizeH="0" baseline="0" noProof="0">
                <a:ln>
                  <a:noFill/>
                </a:ln>
                <a:solidFill>
                  <a:srgbClr val="000000"/>
                </a:solidFill>
                <a:effectLst/>
                <a:uLnTx/>
                <a:uFillTx/>
                <a:latin typeface="Calibri Light"/>
                <a:ea typeface="+mn-ea"/>
                <a:cs typeface="+mn-cs"/>
              </a:rPr>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t>2019</a:t>
            </a:fld>
            <a:endParaRPr kumimoji="0" lang="en-US"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3" name="2 Marcador de texto">
            <a:extLst>
              <a:ext uri="{FF2B5EF4-FFF2-40B4-BE49-F238E27FC236}">
                <a16:creationId xmlns:a16="http://schemas.microsoft.com/office/drawing/2014/main" id="{834EE39F-AE4B-4D95-A19B-1A3848F1BEE3}"/>
              </a:ext>
            </a:extLst>
          </p:cNvPr>
          <p:cNvSpPr>
            <a:spLocks noGrp="1"/>
          </p:cNvSpPr>
          <p:nvPr>
            <p:custDataLst>
              <p:tags r:id="rId8"/>
            </p:custDataLst>
          </p:nvPr>
        </p:nvSpPr>
        <p:spPr bwMode="auto">
          <a:xfrm>
            <a:off x="5032375" y="5559425"/>
            <a:ext cx="36830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16073" indent="-316073" algn="l" defTabSz="84291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84857" indent="-263409" algn="l" defTabSz="84291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53644" indent="-210722" algn="l" defTabSz="84291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47510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896541"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1800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3947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160918"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58237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fld id="{E5DF43EE-7440-4F9E-A043-74D7739D3795}" type="datetime'''''''2''''''''''0''''''''''''2''''''''''''''''''''''''0'''">
              <a:rPr kumimoji="0" lang="en-US" altLang="en-US" sz="1400" b="1" i="0" u="none" strike="noStrike" kern="1200" cap="none" spc="0" normalizeH="0" baseline="0" noProof="0">
                <a:ln>
                  <a:noFill/>
                </a:ln>
                <a:solidFill>
                  <a:srgbClr val="000000"/>
                </a:solidFill>
                <a:effectLst/>
                <a:uLnTx/>
                <a:uFillTx/>
                <a:latin typeface="Calibri Light"/>
                <a:ea typeface="+mn-ea"/>
                <a:cs typeface="+mn-cs"/>
              </a:rPr>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t>2020</a:t>
            </a:fld>
            <a:endParaRPr kumimoji="0" lang="en-US"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5" name="2 Marcador de texto">
            <a:extLst>
              <a:ext uri="{FF2B5EF4-FFF2-40B4-BE49-F238E27FC236}">
                <a16:creationId xmlns:a16="http://schemas.microsoft.com/office/drawing/2014/main" id="{E6237FEF-6607-456A-BC79-B4A578C295DB}"/>
              </a:ext>
            </a:extLst>
          </p:cNvPr>
          <p:cNvSpPr>
            <a:spLocks noGrp="1"/>
          </p:cNvSpPr>
          <p:nvPr>
            <p:custDataLst>
              <p:tags r:id="rId9"/>
            </p:custDataLst>
          </p:nvPr>
        </p:nvSpPr>
        <p:spPr bwMode="auto">
          <a:xfrm>
            <a:off x="5994400" y="5559425"/>
            <a:ext cx="419100" cy="2444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16073" indent="-316073" algn="l" defTabSz="84291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84857" indent="-263409" algn="l" defTabSz="84291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53644" indent="-210722" algn="l" defTabSz="84291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47510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896541"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1800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3947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160918"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58237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fld id="{41202300-D922-4CCF-9C71-2CF56E5A40C0}" type="datetime'''''''''''''''''''''2''''''''''''''''''''''02''1'''">
              <a:rPr kumimoji="0" lang="en-US" altLang="en-US" sz="1600" b="1" i="0" u="none" strike="noStrike" kern="1200" cap="none" spc="0" normalizeH="0" baseline="0" noProof="0">
                <a:ln>
                  <a:noFill/>
                </a:ln>
                <a:solidFill>
                  <a:srgbClr val="000000"/>
                </a:solidFill>
                <a:effectLst/>
                <a:uLnTx/>
                <a:uFillTx/>
                <a:latin typeface="Calibri Light"/>
                <a:ea typeface="+mn-ea"/>
                <a:cs typeface="+mn-cs"/>
              </a:rPr>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t>2021</a:t>
            </a:fld>
            <a:endParaRPr kumimoji="0" lang="en-US" sz="16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27" name="2 Marcador de texto">
            <a:extLst>
              <a:ext uri="{FF2B5EF4-FFF2-40B4-BE49-F238E27FC236}">
                <a16:creationId xmlns:a16="http://schemas.microsoft.com/office/drawing/2014/main" id="{41B4DA73-AA42-433B-AA88-E92F966AAEC6}"/>
              </a:ext>
            </a:extLst>
          </p:cNvPr>
          <p:cNvSpPr>
            <a:spLocks noGrp="1"/>
          </p:cNvSpPr>
          <p:nvPr>
            <p:custDataLst>
              <p:tags r:id="rId10"/>
            </p:custDataLst>
          </p:nvPr>
        </p:nvSpPr>
        <p:spPr bwMode="auto">
          <a:xfrm>
            <a:off x="6981825" y="5559425"/>
            <a:ext cx="419100" cy="2444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16073" indent="-316073" algn="l" defTabSz="84291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84857" indent="-263409" algn="l" defTabSz="84291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53644" indent="-210722" algn="l" defTabSz="84291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47510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896541"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1800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3947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160918"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58237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fld id="{525FF7E6-9B75-4C99-AFBB-5DA82BC62DE1}" type="datetime'''''2''''''''0''''''2''''''''''''''''''''''''''''2'">
              <a:rPr kumimoji="0" lang="es-UY" altLang="en-US" sz="1600" b="1" i="0" u="none" strike="noStrike" kern="1200" cap="none" spc="0" normalizeH="0" baseline="0" noProof="0">
                <a:ln>
                  <a:noFill/>
                </a:ln>
                <a:solidFill>
                  <a:srgbClr val="000000"/>
                </a:solidFill>
                <a:effectLst/>
                <a:uLnTx/>
                <a:uFillTx/>
                <a:latin typeface="Calibri Light"/>
                <a:ea typeface="+mn-ea"/>
                <a:cs typeface="+mn-cs"/>
              </a:rPr>
              <a:pPr marL="0" marR="0" lvl="0" indent="0" algn="ctr" defTabSz="771547" rtl="0" eaLnBrk="1" fontAlgn="auto" latinLnBrk="0" hangingPunct="1">
                <a:lnSpc>
                  <a:spcPct val="100000"/>
                </a:lnSpc>
                <a:spcBef>
                  <a:spcPct val="0"/>
                </a:spcBef>
                <a:spcAft>
                  <a:spcPct val="0"/>
                </a:spcAft>
                <a:buClrTx/>
                <a:buSzTx/>
                <a:buFont typeface="Arial" pitchFamily="34" charset="0"/>
                <a:buNone/>
                <a:tabLst/>
                <a:defRPr/>
              </a:pPr>
              <a:t>2022</a:t>
            </a:fld>
            <a:endParaRPr kumimoji="0" lang="en-US" sz="16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21" name="2 Marcador de texto">
            <a:extLst>
              <a:ext uri="{FF2B5EF4-FFF2-40B4-BE49-F238E27FC236}">
                <a16:creationId xmlns:a16="http://schemas.microsoft.com/office/drawing/2014/main" id="{D583A601-C1DF-40B6-BAAB-E264DF8E9238}"/>
              </a:ext>
            </a:extLst>
          </p:cNvPr>
          <p:cNvSpPr>
            <a:spLocks noGrp="1"/>
          </p:cNvSpPr>
          <p:nvPr>
            <p:custDataLst>
              <p:tags r:id="rId11"/>
            </p:custDataLst>
          </p:nvPr>
        </p:nvSpPr>
        <p:spPr bwMode="auto">
          <a:xfrm>
            <a:off x="7848600" y="5559424"/>
            <a:ext cx="665163" cy="4889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16073" indent="-316073" algn="l" defTabSz="84291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84857" indent="-263409" algn="l" defTabSz="84291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53644" indent="-210722" algn="l" defTabSz="84291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47510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896541"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1800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3947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160918"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58237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ctr" defTabSz="771547">
              <a:spcBef>
                <a:spcPct val="0"/>
              </a:spcBef>
              <a:spcAft>
                <a:spcPct val="0"/>
              </a:spcAft>
              <a:buNone/>
              <a:defRPr/>
            </a:pPr>
            <a:fld id="{42948E8E-CA65-495E-A896-2B505B68BB23}" type="datetime'''''''e''''n''e''-''''''''''''a''''go'' ''''2''''0''2''3'''">
              <a:rPr lang="en-US" altLang="en-US" sz="1600" b="1" smtClean="0">
                <a:solidFill>
                  <a:srgbClr val="000000"/>
                </a:solidFill>
                <a:latin typeface="+mj-lt"/>
              </a:rPr>
              <a:pPr marL="0" lvl="0" indent="0" algn="ctr" defTabSz="771547">
                <a:spcBef>
                  <a:spcPct val="0"/>
                </a:spcBef>
                <a:spcAft>
                  <a:spcPct val="0"/>
                </a:spcAft>
                <a:buNone/>
                <a:defRPr/>
              </a:pPr>
              <a:t>ene-ago 2023</a:t>
            </a:fld>
            <a:endParaRPr kumimoji="0" lang="en-US" sz="1600" b="1" i="0" strike="noStrike" kern="1200" cap="none" spc="0" normalizeH="0" baseline="0" noProof="0" dirty="0">
              <a:ln>
                <a:noFill/>
              </a:ln>
              <a:solidFill>
                <a:srgbClr val="000000"/>
              </a:solidFill>
              <a:effectLst/>
              <a:uLnTx/>
              <a:uFillTx/>
              <a:latin typeface="+mj-lt"/>
              <a:sym typeface="+mj-lt"/>
            </a:endParaRPr>
          </a:p>
        </p:txBody>
      </p:sp>
      <p:sp>
        <p:nvSpPr>
          <p:cNvPr id="59" name="Rectángulo 58">
            <a:extLst>
              <a:ext uri="{FF2B5EF4-FFF2-40B4-BE49-F238E27FC236}">
                <a16:creationId xmlns:a16="http://schemas.microsoft.com/office/drawing/2014/main" id="{DF142124-2436-4880-901E-94A1DAE60D96}"/>
              </a:ext>
            </a:extLst>
          </p:cNvPr>
          <p:cNvSpPr/>
          <p:nvPr>
            <p:custDataLst>
              <p:tags r:id="rId12"/>
            </p:custDataLst>
          </p:nvPr>
        </p:nvSpPr>
        <p:spPr bwMode="auto">
          <a:xfrm>
            <a:off x="811213" y="6089650"/>
            <a:ext cx="285750" cy="214313"/>
          </a:xfrm>
          <a:prstGeom prst="rect">
            <a:avLst/>
          </a:prstGeom>
          <a:solidFill>
            <a:srgbClr val="6F8DB9"/>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98397" rtl="0" eaLnBrk="1" fontAlgn="auto" latinLnBrk="0" hangingPunct="1">
              <a:lnSpc>
                <a:spcPct val="100000"/>
              </a:lnSpc>
              <a:spcBef>
                <a:spcPts val="0"/>
              </a:spcBef>
              <a:spcAft>
                <a:spcPts val="0"/>
              </a:spcAft>
              <a:buClrTx/>
              <a:buSzTx/>
              <a:buFontTx/>
              <a:buNone/>
              <a:tabLst/>
              <a:defRPr/>
            </a:pPr>
            <a:endParaRPr kumimoji="0" lang="es-UY" sz="1966" b="0" i="0" u="none" strike="noStrike" kern="1200" cap="none" spc="0" normalizeH="0" baseline="0" noProof="0">
              <a:ln>
                <a:noFill/>
              </a:ln>
              <a:solidFill>
                <a:prstClr val="white"/>
              </a:solidFill>
              <a:effectLst/>
              <a:uLnTx/>
              <a:uFillTx/>
              <a:latin typeface="Calibri"/>
              <a:ea typeface="+mn-ea"/>
              <a:cs typeface="+mn-cs"/>
            </a:endParaRPr>
          </a:p>
        </p:txBody>
      </p:sp>
      <p:sp>
        <p:nvSpPr>
          <p:cNvPr id="60" name="2 Marcador de texto">
            <a:extLst>
              <a:ext uri="{FF2B5EF4-FFF2-40B4-BE49-F238E27FC236}">
                <a16:creationId xmlns:a16="http://schemas.microsoft.com/office/drawing/2014/main" id="{0FD2DA4C-0AEC-49A7-9A42-821BAF93D3F6}"/>
              </a:ext>
            </a:extLst>
          </p:cNvPr>
          <p:cNvSpPr>
            <a:spLocks noGrp="1"/>
          </p:cNvSpPr>
          <p:nvPr>
            <p:custDataLst>
              <p:tags r:id="rId13"/>
            </p:custDataLst>
          </p:nvPr>
        </p:nvSpPr>
        <p:spPr bwMode="auto">
          <a:xfrm>
            <a:off x="1147763" y="6083300"/>
            <a:ext cx="3557588" cy="2444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316073" indent="-316073" algn="l" defTabSz="84291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684857" indent="-263409" algn="l" defTabSz="84291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053644" indent="-210722" algn="l" defTabSz="84291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47510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1896541"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31800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739475"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160918"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582377" indent="-210722" algn="l" defTabSz="84291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771547" rtl="0" eaLnBrk="1" fontAlgn="auto" latinLnBrk="0" hangingPunct="1">
              <a:lnSpc>
                <a:spcPct val="100000"/>
              </a:lnSpc>
              <a:spcBef>
                <a:spcPct val="0"/>
              </a:spcBef>
              <a:spcAft>
                <a:spcPct val="0"/>
              </a:spcAft>
              <a:buClrTx/>
              <a:buSzTx/>
              <a:buFont typeface="Arial" pitchFamily="34" charset="0"/>
              <a:buNone/>
              <a:tabLst/>
              <a:defRPr/>
            </a:pPr>
            <a:fld id="{70480C0D-25B6-49DB-9BDC-83F2F36E2507}" type="datetime'Margen de Refinación p''p''''''i URS''''EA ''- mill. U''S''D'">
              <a:rPr kumimoji="0" lang="es-ES" altLang="en-US" sz="1600" b="0" i="0" u="none" strike="noStrike" kern="1200" cap="none" spc="0" normalizeH="0" baseline="0" noProof="0">
                <a:ln>
                  <a:noFill/>
                </a:ln>
                <a:solidFill>
                  <a:srgbClr val="000000"/>
                </a:solidFill>
                <a:effectLst/>
                <a:uLnTx/>
                <a:uFillTx/>
                <a:latin typeface="Calibri Light"/>
                <a:ea typeface="+mn-ea"/>
                <a:cs typeface="+mn-cs"/>
              </a:rPr>
              <a:pPr marL="0" marR="0" lvl="0" indent="0" algn="l" defTabSz="771547" rtl="0" eaLnBrk="1" fontAlgn="auto" latinLnBrk="0" hangingPunct="1">
                <a:lnSpc>
                  <a:spcPct val="100000"/>
                </a:lnSpc>
                <a:spcBef>
                  <a:spcPct val="0"/>
                </a:spcBef>
                <a:spcAft>
                  <a:spcPct val="0"/>
                </a:spcAft>
                <a:buClrTx/>
                <a:buSzTx/>
                <a:buFont typeface="Arial" pitchFamily="34" charset="0"/>
                <a:buNone/>
                <a:tabLst/>
                <a:defRPr/>
              </a:pPr>
              <a:t>Margen de Refinación ppi URSEA - mill. USD</a:t>
            </a:fld>
            <a:endParaRPr kumimoji="0" lang="en-US" sz="16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298" name="2 Marcador de contenido">
            <a:extLst>
              <a:ext uri="{FF2B5EF4-FFF2-40B4-BE49-F238E27FC236}">
                <a16:creationId xmlns:a16="http://schemas.microsoft.com/office/drawing/2014/main" id="{B14E6CB4-5520-49C8-B1BE-9BC6766ABDBE}"/>
              </a:ext>
            </a:extLst>
          </p:cNvPr>
          <p:cNvSpPr txBox="1">
            <a:spLocks/>
          </p:cNvSpPr>
          <p:nvPr/>
        </p:nvSpPr>
        <p:spPr>
          <a:xfrm>
            <a:off x="9415439" y="1911473"/>
            <a:ext cx="3557587" cy="3685899"/>
          </a:xfrm>
          <a:prstGeom prst="rect">
            <a:avLst/>
          </a:prstGeom>
          <a:ln>
            <a:solidFill>
              <a:schemeClr val="bg1">
                <a:lumMod val="50000"/>
              </a:schemeClr>
            </a:solidFill>
          </a:ln>
        </p:spPr>
        <p:txBody>
          <a:bodyPr vert="horz" lIns="80570" tIns="40260" rIns="80570" bIns="40260" rtlCol="0">
            <a:noAutofit/>
          </a:bodyPr>
          <a:lstStyle>
            <a:lvl1pPr marL="331931" indent="-331931" algn="l" defTabSz="885234"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719249" indent="-276657" algn="l" defTabSz="885234"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106535" indent="-221298" algn="l" defTabSz="885234"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549136"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1991736"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434360"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2877000"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319585"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3762213" indent="-221298" algn="l" defTabSz="885234"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331907" marR="0" lvl="0" indent="-331907" algn="l" defTabSz="810284"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En el año 2023 el margen de refinación a PPI URSEA  continúa siendo alto. </a:t>
            </a:r>
          </a:p>
          <a:p>
            <a:pPr marL="331907" marR="0" lvl="0" indent="-331907" algn="l" defTabSz="810284"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La fijación de precios no permitió a ANCAP capturar ese margen teórico dada la contención en precios locales respecto a la paridad.</a:t>
            </a:r>
          </a:p>
          <a:p>
            <a:pPr marL="331907" marR="0" lvl="0" indent="-331907" algn="l" defTabSz="810284"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Con </a:t>
            </a:r>
            <a:r>
              <a:rPr lang="es-ES" sz="2000" dirty="0">
                <a:solidFill>
                  <a:prstClr val="black">
                    <a:lumMod val="65000"/>
                    <a:lumOff val="35000"/>
                  </a:prstClr>
                </a:solidFill>
                <a:latin typeface="Calibri Light" panose="020F0302020204030204" pitchFamily="34" charset="0"/>
                <a:cs typeface="Calibri Light" panose="020F0302020204030204" pitchFamily="34" charset="0"/>
              </a:rPr>
              <a:t>el paro de unidades de la refinería, el cálculo se realiza hasta agosto 2023.</a:t>
            </a:r>
            <a:endParaRPr kumimoji="0" lang="es-ES" sz="2000"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endParaRPr>
          </a:p>
        </p:txBody>
      </p:sp>
      <p:sp>
        <p:nvSpPr>
          <p:cNvPr id="6" name="Marcador de número de diapositiva 5">
            <a:extLst>
              <a:ext uri="{FF2B5EF4-FFF2-40B4-BE49-F238E27FC236}">
                <a16:creationId xmlns:a16="http://schemas.microsoft.com/office/drawing/2014/main" id="{15E602D8-A1C2-4A4C-A38F-399F53C80CC2}"/>
              </a:ext>
            </a:extLst>
          </p:cNvPr>
          <p:cNvSpPr>
            <a:spLocks noGrp="1"/>
          </p:cNvSpPr>
          <p:nvPr>
            <p:ph type="sldNum" sz="quarter" idx="12"/>
          </p:nvPr>
        </p:nvSpPr>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20</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2" name="CuadroTexto 21">
            <a:extLst>
              <a:ext uri="{FF2B5EF4-FFF2-40B4-BE49-F238E27FC236}">
                <a16:creationId xmlns:a16="http://schemas.microsoft.com/office/drawing/2014/main" id="{054A6A7A-33AE-41D8-B05A-4F7C396A6F3A}"/>
              </a:ext>
            </a:extLst>
          </p:cNvPr>
          <p:cNvSpPr txBox="1"/>
          <p:nvPr/>
        </p:nvSpPr>
        <p:spPr>
          <a:xfrm>
            <a:off x="177598" y="288712"/>
            <a:ext cx="10656620" cy="646331"/>
          </a:xfrm>
          <a:prstGeom prst="rect">
            <a:avLst/>
          </a:prstGeom>
          <a:noFill/>
        </p:spPr>
        <p:txBody>
          <a:bodyPr wrap="square" rtlCol="0">
            <a:spAutoFit/>
          </a:bodyPr>
          <a:lstStyle/>
          <a:p>
            <a:pPr marL="0" marR="0" lvl="0" indent="0" algn="l" defTabSz="756392"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MARGEN DE REFINACIÓN TEÓRICO -  URSEA</a:t>
            </a:r>
          </a:p>
        </p:txBody>
      </p:sp>
      <p:sp>
        <p:nvSpPr>
          <p:cNvPr id="25" name="Marcador de pie de página 6">
            <a:extLst>
              <a:ext uri="{FF2B5EF4-FFF2-40B4-BE49-F238E27FC236}">
                <a16:creationId xmlns:a16="http://schemas.microsoft.com/office/drawing/2014/main" id="{6E2A1CD8-47B8-4410-80F9-B60921DE4B4E}"/>
              </a:ext>
            </a:extLst>
          </p:cNvPr>
          <p:cNvSpPr>
            <a:spLocks noGrp="1"/>
          </p:cNvSpPr>
          <p:nvPr>
            <p:ph type="ftr" sz="quarter" idx="11"/>
          </p:nvPr>
        </p:nvSpPr>
        <p:spPr>
          <a:xfrm>
            <a:off x="4410909" y="6841256"/>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2957397669"/>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5">
            <a:lum/>
          </a:blip>
          <a:srcRect/>
          <a:stretch>
            <a:fillRect/>
          </a:stretch>
        </a:blipFill>
        <a:effectLst/>
      </p:bgPr>
    </p:bg>
    <p:spTree>
      <p:nvGrpSpPr>
        <p:cNvPr id="1" name=""/>
        <p:cNvGrpSpPr/>
        <p:nvPr/>
      </p:nvGrpSpPr>
      <p:grpSpPr>
        <a:xfrm>
          <a:off x="0" y="0"/>
          <a:ext cx="0" cy="0"/>
          <a:chOff x="0" y="0"/>
          <a:chExt cx="0" cy="0"/>
        </a:xfrm>
      </p:grpSpPr>
      <p:graphicFrame>
        <p:nvGraphicFramePr>
          <p:cNvPr id="16" name="Objeto 15" hidden="1"/>
          <p:cNvGraphicFramePr>
            <a:graphicFrameLocks noChangeAspect="1"/>
          </p:cNvGraphicFramePr>
          <p:nvPr>
            <p:custDataLst>
              <p:tags r:id="rId1"/>
            </p:custDataLst>
            <p:extLst>
              <p:ext uri="{D42A27DB-BD31-4B8C-83A1-F6EECF244321}">
                <p14:modId xmlns:p14="http://schemas.microsoft.com/office/powerpoint/2010/main" val="109295104"/>
              </p:ext>
            </p:extLst>
          </p:nvPr>
        </p:nvGraphicFramePr>
        <p:xfrm>
          <a:off x="1251400" y="2329"/>
          <a:ext cx="1877" cy="1734"/>
        </p:xfrm>
        <a:graphic>
          <a:graphicData uri="http://schemas.openxmlformats.org/presentationml/2006/ole">
            <mc:AlternateContent xmlns:mc="http://schemas.openxmlformats.org/markup-compatibility/2006">
              <mc:Choice xmlns:v="urn:schemas-microsoft-com:vml" Requires="v">
                <p:oleObj name="Diapositiva de think-cell" r:id="rId36" imgW="493" imgH="493" progId="TCLayout.ActiveDocument.1">
                  <p:embed/>
                </p:oleObj>
              </mc:Choice>
              <mc:Fallback>
                <p:oleObj name="Diapositiva de think-cell" r:id="rId36" imgW="493" imgH="493" progId="TCLayout.ActiveDocument.1">
                  <p:embed/>
                  <p:pic>
                    <p:nvPicPr>
                      <p:cNvPr id="16" name="Objeto 15" hidden="1"/>
                      <p:cNvPicPr/>
                      <p:nvPr/>
                    </p:nvPicPr>
                    <p:blipFill>
                      <a:blip r:embed="rId37"/>
                      <a:stretch>
                        <a:fillRect/>
                      </a:stretch>
                    </p:blipFill>
                    <p:spPr>
                      <a:xfrm>
                        <a:off x="1251400" y="2329"/>
                        <a:ext cx="1877" cy="1734"/>
                      </a:xfrm>
                      <a:prstGeom prst="rect">
                        <a:avLst/>
                      </a:prstGeom>
                    </p:spPr>
                  </p:pic>
                </p:oleObj>
              </mc:Fallback>
            </mc:AlternateContent>
          </a:graphicData>
        </a:graphic>
      </p:graphicFrame>
      <p:sp>
        <p:nvSpPr>
          <p:cNvPr id="3" name="Rectángulo 2" hidden="1"/>
          <p:cNvSpPr/>
          <p:nvPr>
            <p:custDataLst>
              <p:tags r:id="rId2"/>
            </p:custDataLst>
          </p:nvPr>
        </p:nvSpPr>
        <p:spPr bwMode="auto">
          <a:xfrm>
            <a:off x="1249564" y="595"/>
            <a:ext cx="187794" cy="17334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marL="0" marR="0" lvl="0" indent="0" algn="l" defTabSz="998397" rtl="0" eaLnBrk="1" fontAlgn="base" latinLnBrk="0" hangingPunct="1">
              <a:lnSpc>
                <a:spcPct val="100000"/>
              </a:lnSpc>
              <a:spcBef>
                <a:spcPct val="0"/>
              </a:spcBef>
              <a:spcAft>
                <a:spcPct val="0"/>
              </a:spcAft>
              <a:buClrTx/>
              <a:buSzTx/>
              <a:buFontTx/>
              <a:buNone/>
              <a:tabLst/>
              <a:defRPr/>
            </a:pPr>
            <a:endParaRPr kumimoji="0" lang="es-UY" sz="1529" b="0" i="0" u="none" strike="noStrike" kern="1200" cap="none" spc="0" normalizeH="0" baseline="0" noProof="0" dirty="0">
              <a:ln>
                <a:noFill/>
              </a:ln>
              <a:solidFill>
                <a:srgbClr val="000000"/>
              </a:solidFill>
              <a:effectLst/>
              <a:uLnTx/>
              <a:uFillTx/>
              <a:latin typeface="Arial"/>
              <a:ea typeface="+mn-ea"/>
              <a:cs typeface="+mn-cs"/>
              <a:sym typeface="+mn-lt"/>
            </a:endParaRPr>
          </a:p>
        </p:txBody>
      </p:sp>
      <p:sp>
        <p:nvSpPr>
          <p:cNvPr id="74" name="CuadroTexto 73">
            <a:extLst>
              <a:ext uri="{FF2B5EF4-FFF2-40B4-BE49-F238E27FC236}">
                <a16:creationId xmlns:a16="http://schemas.microsoft.com/office/drawing/2014/main" id="{0B5F4A46-E834-414E-8EB4-7EF88B76E4BD}"/>
              </a:ext>
            </a:extLst>
          </p:cNvPr>
          <p:cNvSpPr txBox="1"/>
          <p:nvPr/>
        </p:nvSpPr>
        <p:spPr>
          <a:xfrm>
            <a:off x="86481" y="2094716"/>
            <a:ext cx="6237444" cy="338554"/>
          </a:xfrm>
          <a:prstGeom prst="rect">
            <a:avLst/>
          </a:prstGeom>
          <a:noFill/>
        </p:spPr>
        <p:txBody>
          <a:bodyPr wrap="square" rtlCol="0">
            <a:spAutoFit/>
          </a:bodyPr>
          <a:lstStyle/>
          <a:p>
            <a:pPr marL="0" marR="0" lvl="0" indent="0" algn="l" defTabSz="756281" rtl="0" eaLnBrk="1" fontAlgn="auto" latinLnBrk="0" hangingPunct="1">
              <a:lnSpc>
                <a:spcPct val="100000"/>
              </a:lnSpc>
              <a:spcBef>
                <a:spcPts val="0"/>
              </a:spcBef>
              <a:spcAft>
                <a:spcPts val="0"/>
              </a:spcAft>
              <a:buClrTx/>
              <a:buSzTx/>
              <a:buFontTx/>
              <a:buNone/>
              <a:tabLst/>
              <a:defRPr/>
            </a:pPr>
            <a:r>
              <a:rPr kumimoji="0" lang="es-UY" sz="1600" b="1" i="0" u="none" strike="noStrike" kern="1200" cap="none" spc="0" normalizeH="0" baseline="0" noProof="0" dirty="0">
                <a:ln>
                  <a:noFill/>
                </a:ln>
                <a:solidFill>
                  <a:prstClr val="black"/>
                </a:solidFill>
                <a:effectLst/>
                <a:uLnTx/>
                <a:uFillTx/>
                <a:latin typeface="Calibri"/>
                <a:ea typeface="+mn-ea"/>
                <a:cs typeface="+mn-cs"/>
              </a:rPr>
              <a:t>Brecha fósil por producto enero a setiembre 2023 (millones de dólares)</a:t>
            </a:r>
          </a:p>
        </p:txBody>
      </p:sp>
      <p:sp>
        <p:nvSpPr>
          <p:cNvPr id="5" name="Marcador de número de diapositiva 4">
            <a:extLst>
              <a:ext uri="{FF2B5EF4-FFF2-40B4-BE49-F238E27FC236}">
                <a16:creationId xmlns:a16="http://schemas.microsoft.com/office/drawing/2014/main" id="{6B30F5CB-BB9B-48E2-8FA0-E5131F7B44AE}"/>
              </a:ext>
            </a:extLst>
          </p:cNvPr>
          <p:cNvSpPr>
            <a:spLocks noGrp="1"/>
          </p:cNvSpPr>
          <p:nvPr>
            <p:ph type="sldNum" sz="quarter" idx="12"/>
          </p:nvPr>
        </p:nvSpPr>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21</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9" name="CuadroTexto 28">
            <a:extLst>
              <a:ext uri="{FF2B5EF4-FFF2-40B4-BE49-F238E27FC236}">
                <a16:creationId xmlns:a16="http://schemas.microsoft.com/office/drawing/2014/main" id="{DA0EE981-5C85-4471-A3B2-486BCF641188}"/>
              </a:ext>
            </a:extLst>
          </p:cNvPr>
          <p:cNvSpPr txBox="1"/>
          <p:nvPr/>
        </p:nvSpPr>
        <p:spPr>
          <a:xfrm>
            <a:off x="133494" y="287378"/>
            <a:ext cx="12388082" cy="1138773"/>
          </a:xfrm>
          <a:prstGeom prst="rect">
            <a:avLst/>
          </a:prstGeom>
          <a:noFill/>
        </p:spPr>
        <p:txBody>
          <a:bodyPr wrap="square" rtlCol="0">
            <a:spAutoFit/>
          </a:bodyPr>
          <a:lstStyle/>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BRECHA MERCADO INTERNO COMBUSTIBLES</a:t>
            </a:r>
          </a:p>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200" b="0" i="0" u="none" strike="noStrike" kern="1200" cap="none" spc="0" normalizeH="0" baseline="0" noProof="0" dirty="0">
                <a:ln>
                  <a:noFill/>
                </a:ln>
                <a:solidFill>
                  <a:srgbClr val="5B9BD5">
                    <a:lumMod val="75000"/>
                  </a:srgbClr>
                </a:solidFill>
                <a:effectLst/>
                <a:uLnTx/>
                <a:uFillTx/>
                <a:latin typeface="Calibri"/>
                <a:ea typeface="+mn-ea"/>
                <a:cs typeface="+mn-cs"/>
              </a:rPr>
              <a:t>Composición por producto</a:t>
            </a:r>
          </a:p>
        </p:txBody>
      </p:sp>
      <p:sp>
        <p:nvSpPr>
          <p:cNvPr id="4" name="CuadroTexto 3">
            <a:extLst>
              <a:ext uri="{FF2B5EF4-FFF2-40B4-BE49-F238E27FC236}">
                <a16:creationId xmlns:a16="http://schemas.microsoft.com/office/drawing/2014/main" id="{BE0477E2-DDCF-49DA-AF60-7336CEAA2465}"/>
              </a:ext>
            </a:extLst>
          </p:cNvPr>
          <p:cNvSpPr txBox="1"/>
          <p:nvPr/>
        </p:nvSpPr>
        <p:spPr>
          <a:xfrm>
            <a:off x="9633345" y="1207584"/>
            <a:ext cx="3561957" cy="5016758"/>
          </a:xfrm>
          <a:prstGeom prst="rect">
            <a:avLst/>
          </a:prstGeom>
          <a:noFill/>
          <a:ln>
            <a:solidFill>
              <a:schemeClr val="tx2"/>
            </a:solidFill>
          </a:ln>
        </p:spPr>
        <p:txBody>
          <a:bodyPr wrap="square" rtlCol="0">
            <a:spAutoFit/>
          </a:bodyPr>
          <a:lstStyle/>
          <a:p>
            <a:pPr marL="342875" marR="0" lvl="0" indent="-342875" algn="l" defTabSz="7563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UY" sz="2000" b="0" i="0" u="none" strike="noStrike" kern="1200" cap="none" spc="0" normalizeH="0" baseline="0" noProof="0" dirty="0">
                <a:ln>
                  <a:noFill/>
                </a:ln>
                <a:solidFill>
                  <a:srgbClr val="44546A"/>
                </a:solidFill>
                <a:effectLst/>
                <a:uLnTx/>
                <a:uFillTx/>
                <a:latin typeface="Calibri Light"/>
                <a:ea typeface="+mn-ea"/>
                <a:cs typeface="+mn-cs"/>
              </a:rPr>
              <a:t>Las gasolinas y el </a:t>
            </a:r>
            <a:r>
              <a:rPr kumimoji="0" lang="es-UY" sz="2000" b="0" i="0" u="none" strike="noStrike" kern="1200" cap="none" spc="0" normalizeH="0" baseline="0" noProof="0" dirty="0" err="1">
                <a:ln>
                  <a:noFill/>
                </a:ln>
                <a:solidFill>
                  <a:srgbClr val="44546A"/>
                </a:solidFill>
                <a:effectLst/>
                <a:uLnTx/>
                <a:uFillTx/>
                <a:latin typeface="Calibri Light"/>
                <a:ea typeface="+mn-ea"/>
                <a:cs typeface="+mn-cs"/>
              </a:rPr>
              <a:t>supergás</a:t>
            </a:r>
            <a:r>
              <a:rPr kumimoji="0" lang="es-UY" sz="2000" b="0" i="0" u="none" strike="noStrike" kern="1200" cap="none" spc="0" normalizeH="0" baseline="0" noProof="0" dirty="0">
                <a:ln>
                  <a:noFill/>
                </a:ln>
                <a:solidFill>
                  <a:srgbClr val="44546A"/>
                </a:solidFill>
                <a:effectLst/>
                <a:uLnTx/>
                <a:uFillTx/>
                <a:latin typeface="Calibri Light"/>
                <a:ea typeface="+mn-ea"/>
                <a:cs typeface="+mn-cs"/>
              </a:rPr>
              <a:t> y propano estuvieron por debajo de paridad de importación. </a:t>
            </a:r>
          </a:p>
          <a:p>
            <a:pPr marL="342875" marR="0" lvl="0" indent="-342875" algn="l" defTabSz="7563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UY" sz="2000" b="0" i="0" u="none" strike="noStrike" kern="1200" cap="none" spc="0" normalizeH="0" baseline="0" noProof="0" dirty="0">
              <a:ln>
                <a:noFill/>
              </a:ln>
              <a:solidFill>
                <a:srgbClr val="44546A"/>
              </a:solidFill>
              <a:effectLst/>
              <a:uLnTx/>
              <a:uFillTx/>
              <a:latin typeface="Calibri Light"/>
              <a:ea typeface="+mn-ea"/>
              <a:cs typeface="+mn-cs"/>
            </a:endParaRPr>
          </a:p>
          <a:p>
            <a:pPr marL="342875" marR="0" lvl="0" indent="-342875" algn="l" defTabSz="7563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UY" sz="2000" b="0" i="0" u="none" strike="noStrike" kern="1200" cap="none" spc="0" normalizeH="0" baseline="0" noProof="0" dirty="0">
                <a:ln>
                  <a:noFill/>
                </a:ln>
                <a:solidFill>
                  <a:srgbClr val="44546A"/>
                </a:solidFill>
                <a:effectLst/>
                <a:uLnTx/>
                <a:uFillTx/>
                <a:latin typeface="Calibri Light"/>
                <a:ea typeface="+mn-ea"/>
                <a:cs typeface="+mn-cs"/>
              </a:rPr>
              <a:t>Los </a:t>
            </a:r>
            <a:r>
              <a:rPr lang="es-UY" dirty="0">
                <a:solidFill>
                  <a:srgbClr val="44546A"/>
                </a:solidFill>
                <a:latin typeface="Calibri Light"/>
              </a:rPr>
              <a:t>f</a:t>
            </a:r>
            <a:r>
              <a:rPr kumimoji="0" lang="es-UY" sz="2000" b="0" i="0" u="none" strike="noStrike" kern="1200" cap="none" spc="0" normalizeH="0" baseline="0" noProof="0" dirty="0" err="1">
                <a:ln>
                  <a:noFill/>
                </a:ln>
                <a:solidFill>
                  <a:srgbClr val="44546A"/>
                </a:solidFill>
                <a:effectLst/>
                <a:uLnTx/>
                <a:uFillTx/>
                <a:latin typeface="Calibri Light"/>
                <a:ea typeface="+mn-ea"/>
                <a:cs typeface="+mn-cs"/>
              </a:rPr>
              <a:t>uel</a:t>
            </a:r>
            <a:r>
              <a:rPr kumimoji="0" lang="es-UY" sz="2000" b="0" i="0" u="none" strike="noStrike" kern="1200" cap="none" spc="0" normalizeH="0" baseline="0" noProof="0" dirty="0">
                <a:ln>
                  <a:noFill/>
                </a:ln>
                <a:solidFill>
                  <a:srgbClr val="44546A"/>
                </a:solidFill>
                <a:effectLst/>
                <a:uLnTx/>
                <a:uFillTx/>
                <a:latin typeface="Calibri Light"/>
                <a:ea typeface="+mn-ea"/>
                <a:cs typeface="+mn-cs"/>
              </a:rPr>
              <a:t> </a:t>
            </a:r>
            <a:r>
              <a:rPr kumimoji="0" lang="es-UY" sz="2000" b="0" i="0" u="none" strike="noStrike" kern="1200" cap="none" spc="0" normalizeH="0" baseline="0" noProof="0" dirty="0" err="1">
                <a:ln>
                  <a:noFill/>
                </a:ln>
                <a:solidFill>
                  <a:srgbClr val="44546A"/>
                </a:solidFill>
                <a:effectLst/>
                <a:uLnTx/>
                <a:uFillTx/>
                <a:latin typeface="Calibri Light"/>
                <a:ea typeface="+mn-ea"/>
                <a:cs typeface="+mn-cs"/>
              </a:rPr>
              <a:t>oils</a:t>
            </a:r>
            <a:r>
              <a:rPr kumimoji="0" lang="es-UY" sz="2000" b="0" i="0" u="none" strike="noStrike" kern="1200" cap="none" spc="0" normalizeH="0" baseline="0" noProof="0" dirty="0">
                <a:ln>
                  <a:noFill/>
                </a:ln>
                <a:solidFill>
                  <a:srgbClr val="44546A"/>
                </a:solidFill>
                <a:effectLst/>
                <a:uLnTx/>
                <a:uFillTx/>
                <a:latin typeface="Calibri Light"/>
                <a:ea typeface="+mn-ea"/>
                <a:cs typeface="+mn-cs"/>
              </a:rPr>
              <a:t> estuvieron prácticamente ajustados a PPI URSEA. </a:t>
            </a:r>
          </a:p>
          <a:p>
            <a:pPr marL="342875" marR="0" lvl="0" indent="-342875" algn="l" defTabSz="7563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UY" sz="2000" b="0" i="0" u="none" strike="noStrike" kern="1200" cap="none" spc="0" normalizeH="0" baseline="0" noProof="0" dirty="0">
              <a:ln>
                <a:noFill/>
              </a:ln>
              <a:solidFill>
                <a:srgbClr val="44546A"/>
              </a:solidFill>
              <a:effectLst/>
              <a:uLnTx/>
              <a:uFillTx/>
              <a:latin typeface="Calibri Light"/>
              <a:ea typeface="+mn-ea"/>
              <a:cs typeface="+mn-cs"/>
            </a:endParaRPr>
          </a:p>
          <a:p>
            <a:pPr marL="342875" marR="0" lvl="0" indent="-342875" algn="l" defTabSz="7563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UY" sz="2000" b="0" i="0" u="none" strike="noStrike" kern="1200" cap="none" spc="0" normalizeH="0" baseline="0" noProof="0" dirty="0">
                <a:ln>
                  <a:noFill/>
                </a:ln>
                <a:solidFill>
                  <a:srgbClr val="44546A"/>
                </a:solidFill>
                <a:effectLst/>
                <a:uLnTx/>
                <a:uFillTx/>
                <a:latin typeface="Calibri Light"/>
                <a:ea typeface="+mn-ea"/>
                <a:cs typeface="+mn-cs"/>
              </a:rPr>
              <a:t>El gasoil en el período estuvo por encima de la paridad de importación URSEA.</a:t>
            </a:r>
          </a:p>
          <a:p>
            <a:pPr marL="342875" marR="0" lvl="0" indent="-342875" algn="l" defTabSz="7563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UY" sz="2000" b="0" i="0" u="none" strike="noStrike" kern="1200" cap="none" spc="0" normalizeH="0" baseline="0" noProof="0" dirty="0">
              <a:ln>
                <a:noFill/>
              </a:ln>
              <a:solidFill>
                <a:srgbClr val="44546A"/>
              </a:solidFill>
              <a:effectLst/>
              <a:uLnTx/>
              <a:uFillTx/>
              <a:latin typeface="Calibri Light"/>
              <a:ea typeface="+mn-ea"/>
              <a:cs typeface="+mn-cs"/>
            </a:endParaRPr>
          </a:p>
          <a:p>
            <a:pPr marL="342875" marR="0" lvl="0" indent="-342875" algn="l" defTabSz="7563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UY" sz="2000" b="0" i="0" u="none" strike="noStrike" kern="1200" cap="none" spc="0" normalizeH="0" baseline="0" noProof="0" dirty="0">
                <a:ln>
                  <a:noFill/>
                </a:ln>
                <a:solidFill>
                  <a:srgbClr val="44546A"/>
                </a:solidFill>
                <a:effectLst/>
                <a:uLnTx/>
                <a:uFillTx/>
                <a:latin typeface="Calibri Light"/>
                <a:ea typeface="+mn-ea"/>
                <a:cs typeface="+mn-cs"/>
              </a:rPr>
              <a:t>El subsidio focalizado representó USD 13 </a:t>
            </a:r>
            <a:r>
              <a:rPr lang="es-UY" dirty="0">
                <a:solidFill>
                  <a:srgbClr val="44546A"/>
                </a:solidFill>
                <a:latin typeface="Calibri Light"/>
              </a:rPr>
              <a:t>millones.</a:t>
            </a:r>
            <a:endParaRPr kumimoji="0" lang="es-UY" sz="2000" b="0" i="0" u="none" strike="noStrike" kern="1200" cap="none" spc="0" normalizeH="0" baseline="0" noProof="0" dirty="0">
              <a:ln>
                <a:noFill/>
              </a:ln>
              <a:solidFill>
                <a:srgbClr val="44546A"/>
              </a:solidFill>
              <a:effectLst/>
              <a:uLnTx/>
              <a:uFillTx/>
              <a:latin typeface="Calibri Light"/>
              <a:ea typeface="+mn-ea"/>
              <a:cs typeface="+mn-cs"/>
            </a:endParaRPr>
          </a:p>
          <a:p>
            <a:pPr marL="342875" marR="0" lvl="0" indent="-342875" algn="l" defTabSz="7563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UY" sz="2000" b="0" i="0" u="none" strike="noStrike" kern="1200" cap="none" spc="0" normalizeH="0" baseline="0" noProof="0" dirty="0">
              <a:ln>
                <a:noFill/>
              </a:ln>
              <a:solidFill>
                <a:srgbClr val="44546A"/>
              </a:solidFill>
              <a:effectLst/>
              <a:uLnTx/>
              <a:uFillTx/>
              <a:latin typeface="Calibri Light"/>
              <a:ea typeface="+mn-ea"/>
              <a:cs typeface="+mn-cs"/>
            </a:endParaRPr>
          </a:p>
        </p:txBody>
      </p:sp>
      <p:cxnSp>
        <p:nvCxnSpPr>
          <p:cNvPr id="18" name="Conector recto 17">
            <a:extLst>
              <a:ext uri="{FF2B5EF4-FFF2-40B4-BE49-F238E27FC236}">
                <a16:creationId xmlns:a16="http://schemas.microsoft.com/office/drawing/2014/main" id="{B5983709-AAB4-45BF-AF13-ED79684DF9F7}"/>
              </a:ext>
            </a:extLst>
          </p:cNvPr>
          <p:cNvCxnSpPr/>
          <p:nvPr>
            <p:custDataLst>
              <p:tags r:id="rId3"/>
            </p:custDataLst>
          </p:nvPr>
        </p:nvCxnSpPr>
        <p:spPr bwMode="auto">
          <a:xfrm>
            <a:off x="7342188" y="3914775"/>
            <a:ext cx="1508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52" name="Conector recto 51">
            <a:extLst>
              <a:ext uri="{FF2B5EF4-FFF2-40B4-BE49-F238E27FC236}">
                <a16:creationId xmlns:a16="http://schemas.microsoft.com/office/drawing/2014/main" id="{BB82074D-F683-4A1E-A339-672C3A9FA993}"/>
              </a:ext>
            </a:extLst>
          </p:cNvPr>
          <p:cNvCxnSpPr/>
          <p:nvPr>
            <p:custDataLst>
              <p:tags r:id="rId4"/>
            </p:custDataLst>
          </p:nvPr>
        </p:nvCxnSpPr>
        <p:spPr bwMode="auto">
          <a:xfrm>
            <a:off x="968375" y="3630613"/>
            <a:ext cx="1508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57" name="Conector recto 56">
            <a:extLst>
              <a:ext uri="{FF2B5EF4-FFF2-40B4-BE49-F238E27FC236}">
                <a16:creationId xmlns:a16="http://schemas.microsoft.com/office/drawing/2014/main" id="{38D4B546-FB7B-4DC7-A6EC-9CFC4B117FD0}"/>
              </a:ext>
            </a:extLst>
          </p:cNvPr>
          <p:cNvCxnSpPr/>
          <p:nvPr>
            <p:custDataLst>
              <p:tags r:id="rId5"/>
            </p:custDataLst>
          </p:nvPr>
        </p:nvCxnSpPr>
        <p:spPr bwMode="auto">
          <a:xfrm>
            <a:off x="1878013" y="3636963"/>
            <a:ext cx="150813" cy="0"/>
          </a:xfrm>
          <a:prstGeom prst="line">
            <a:avLst/>
          </a:prstGeom>
          <a:ln w="3175" cap="flat" cmpd="sng" algn="ctr">
            <a:solidFill>
              <a:schemeClr val="tx1"/>
            </a:solidFill>
            <a:prstDash val="lgDash"/>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8" name="Conector recto 57">
            <a:extLst>
              <a:ext uri="{FF2B5EF4-FFF2-40B4-BE49-F238E27FC236}">
                <a16:creationId xmlns:a16="http://schemas.microsoft.com/office/drawing/2014/main" id="{419F5662-3B41-45EF-AC7A-0BC3B53526B4}"/>
              </a:ext>
            </a:extLst>
          </p:cNvPr>
          <p:cNvCxnSpPr/>
          <p:nvPr>
            <p:custDataLst>
              <p:tags r:id="rId6"/>
            </p:custDataLst>
          </p:nvPr>
        </p:nvCxnSpPr>
        <p:spPr bwMode="auto">
          <a:xfrm>
            <a:off x="2789238" y="4313238"/>
            <a:ext cx="150813" cy="0"/>
          </a:xfrm>
          <a:prstGeom prst="line">
            <a:avLst/>
          </a:prstGeom>
          <a:ln w="3175" cap="flat" cmpd="sng" algn="ctr">
            <a:solidFill>
              <a:schemeClr val="tx1"/>
            </a:solidFill>
            <a:prstDash val="lgDash"/>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1" name="Conector recto 50">
            <a:extLst>
              <a:ext uri="{FF2B5EF4-FFF2-40B4-BE49-F238E27FC236}">
                <a16:creationId xmlns:a16="http://schemas.microsoft.com/office/drawing/2014/main" id="{972A1860-77AB-4388-AA41-E500EC5BAC8E}"/>
              </a:ext>
            </a:extLst>
          </p:cNvPr>
          <p:cNvCxnSpPr/>
          <p:nvPr>
            <p:custDataLst>
              <p:tags r:id="rId7"/>
            </p:custDataLst>
          </p:nvPr>
        </p:nvCxnSpPr>
        <p:spPr bwMode="auto">
          <a:xfrm>
            <a:off x="3698875" y="4392613"/>
            <a:ext cx="150813" cy="0"/>
          </a:xfrm>
          <a:prstGeom prst="line">
            <a:avLst/>
          </a:prstGeom>
          <a:ln w="3175" cap="flat" cmpd="sng" algn="ctr">
            <a:solidFill>
              <a:schemeClr val="tx1"/>
            </a:solidFill>
            <a:prstDash val="lgDash"/>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9" name="Conector recto 58">
            <a:extLst>
              <a:ext uri="{FF2B5EF4-FFF2-40B4-BE49-F238E27FC236}">
                <a16:creationId xmlns:a16="http://schemas.microsoft.com/office/drawing/2014/main" id="{BAB731C0-FE20-494E-A684-3CBE4521259E}"/>
              </a:ext>
            </a:extLst>
          </p:cNvPr>
          <p:cNvCxnSpPr/>
          <p:nvPr>
            <p:custDataLst>
              <p:tags r:id="rId8"/>
            </p:custDataLst>
          </p:nvPr>
        </p:nvCxnSpPr>
        <p:spPr bwMode="auto">
          <a:xfrm>
            <a:off x="4610100" y="3913188"/>
            <a:ext cx="150813" cy="0"/>
          </a:xfrm>
          <a:prstGeom prst="line">
            <a:avLst/>
          </a:prstGeom>
          <a:ln w="3175" cap="flat" cmpd="sng" algn="ctr">
            <a:solidFill>
              <a:schemeClr val="tx1"/>
            </a:solidFill>
            <a:prstDash val="lgDash"/>
            <a:miter lim="8000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5" name="Conector recto 54">
            <a:extLst>
              <a:ext uri="{FF2B5EF4-FFF2-40B4-BE49-F238E27FC236}">
                <a16:creationId xmlns:a16="http://schemas.microsoft.com/office/drawing/2014/main" id="{E34A6D40-8486-465C-B25E-32D631E4D716}"/>
              </a:ext>
            </a:extLst>
          </p:cNvPr>
          <p:cNvCxnSpPr/>
          <p:nvPr>
            <p:custDataLst>
              <p:tags r:id="rId9"/>
            </p:custDataLst>
          </p:nvPr>
        </p:nvCxnSpPr>
        <p:spPr bwMode="auto">
          <a:xfrm>
            <a:off x="5521325" y="3913188"/>
            <a:ext cx="1508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 name="Conector recto 10">
            <a:extLst>
              <a:ext uri="{FF2B5EF4-FFF2-40B4-BE49-F238E27FC236}">
                <a16:creationId xmlns:a16="http://schemas.microsoft.com/office/drawing/2014/main" id="{A179A348-D8AE-4A2B-B620-50E6EB894EDC}"/>
              </a:ext>
            </a:extLst>
          </p:cNvPr>
          <p:cNvCxnSpPr/>
          <p:nvPr>
            <p:custDataLst>
              <p:tags r:id="rId10"/>
            </p:custDataLst>
          </p:nvPr>
        </p:nvCxnSpPr>
        <p:spPr bwMode="auto">
          <a:xfrm>
            <a:off x="6430963" y="3914775"/>
            <a:ext cx="1508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1" name="Conector recto 20">
            <a:extLst>
              <a:ext uri="{FF2B5EF4-FFF2-40B4-BE49-F238E27FC236}">
                <a16:creationId xmlns:a16="http://schemas.microsoft.com/office/drawing/2014/main" id="{837D09CB-B2D8-4CC3-8754-AFB01DAC07D0}"/>
              </a:ext>
            </a:extLst>
          </p:cNvPr>
          <p:cNvCxnSpPr/>
          <p:nvPr>
            <p:custDataLst>
              <p:tags r:id="rId11"/>
            </p:custDataLst>
          </p:nvPr>
        </p:nvCxnSpPr>
        <p:spPr bwMode="auto">
          <a:xfrm>
            <a:off x="8251825" y="4081463"/>
            <a:ext cx="15081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4" name="Rectángulo 13">
            <a:extLst>
              <a:ext uri="{FF2B5EF4-FFF2-40B4-BE49-F238E27FC236}">
                <a16:creationId xmlns:a16="http://schemas.microsoft.com/office/drawing/2014/main" id="{D8A516E6-0C9D-4FC4-97FA-C2261C4129A3}"/>
              </a:ext>
            </a:extLst>
          </p:cNvPr>
          <p:cNvSpPr/>
          <p:nvPr>
            <p:custDataLst>
              <p:tags r:id="rId12"/>
            </p:custDataLst>
          </p:nvPr>
        </p:nvSpPr>
        <p:spPr bwMode="auto">
          <a:xfrm>
            <a:off x="1119188" y="3630612"/>
            <a:ext cx="758825" cy="6350"/>
          </a:xfrm>
          <a:prstGeom prst="rect">
            <a:avLst/>
          </a:prstGeom>
          <a:solidFill>
            <a:schemeClr val="accent5"/>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60" name="Rectángulo 59">
            <a:extLst>
              <a:ext uri="{FF2B5EF4-FFF2-40B4-BE49-F238E27FC236}">
                <a16:creationId xmlns:a16="http://schemas.microsoft.com/office/drawing/2014/main" id="{114A5D9D-3326-4EB5-8E57-38A99986DCFD}"/>
              </a:ext>
            </a:extLst>
          </p:cNvPr>
          <p:cNvSpPr/>
          <p:nvPr>
            <p:custDataLst>
              <p:tags r:id="rId13"/>
            </p:custDataLst>
          </p:nvPr>
        </p:nvSpPr>
        <p:spPr bwMode="auto">
          <a:xfrm>
            <a:off x="4760913" y="3910013"/>
            <a:ext cx="760413" cy="6350"/>
          </a:xfrm>
          <a:prstGeom prst="rect">
            <a:avLst/>
          </a:prstGeom>
          <a:solidFill>
            <a:schemeClr val="accent5"/>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98616" rtl="0" eaLnBrk="1" fontAlgn="auto" latinLnBrk="0" hangingPunct="1">
              <a:lnSpc>
                <a:spcPct val="100000"/>
              </a:lnSpc>
              <a:spcBef>
                <a:spcPts val="0"/>
              </a:spcBef>
              <a:spcAft>
                <a:spcPts val="0"/>
              </a:spcAft>
              <a:buClrTx/>
              <a:buSzTx/>
              <a:buFontTx/>
              <a:buNone/>
              <a:tabLst/>
              <a:defRPr/>
            </a:pPr>
            <a:endParaRPr kumimoji="0" lang="es-UY" sz="1966" b="0" i="0" u="none" strike="noStrike" kern="1200" cap="none" spc="0" normalizeH="0" baseline="0" noProof="0">
              <a:ln>
                <a:noFill/>
              </a:ln>
              <a:solidFill>
                <a:prstClr val="white"/>
              </a:solidFill>
              <a:effectLst/>
              <a:uLnTx/>
              <a:uFillTx/>
              <a:latin typeface="Calibri"/>
              <a:ea typeface="+mn-ea"/>
              <a:cs typeface="+mn-cs"/>
            </a:endParaRPr>
          </a:p>
        </p:txBody>
      </p:sp>
      <p:sp>
        <p:nvSpPr>
          <p:cNvPr id="12" name="Rectángulo 11">
            <a:extLst>
              <a:ext uri="{FF2B5EF4-FFF2-40B4-BE49-F238E27FC236}">
                <a16:creationId xmlns:a16="http://schemas.microsoft.com/office/drawing/2014/main" id="{90EC2DB8-4ED6-4010-9F4E-045186BF1382}"/>
              </a:ext>
            </a:extLst>
          </p:cNvPr>
          <p:cNvSpPr/>
          <p:nvPr>
            <p:custDataLst>
              <p:tags r:id="rId14"/>
            </p:custDataLst>
          </p:nvPr>
        </p:nvSpPr>
        <p:spPr bwMode="auto">
          <a:xfrm>
            <a:off x="5672138" y="3913188"/>
            <a:ext cx="758825" cy="1588"/>
          </a:xfrm>
          <a:prstGeom prst="rect">
            <a:avLst/>
          </a:prstGeom>
          <a:solidFill>
            <a:schemeClr val="accent5"/>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graphicFrame>
        <p:nvGraphicFramePr>
          <p:cNvPr id="141" name="Chart 3">
            <a:extLst>
              <a:ext uri="{FF2B5EF4-FFF2-40B4-BE49-F238E27FC236}">
                <a16:creationId xmlns:a16="http://schemas.microsoft.com/office/drawing/2014/main" id="{28D077A8-0703-41FF-983D-2D821D23E11E}"/>
              </a:ext>
            </a:extLst>
          </p:cNvPr>
          <p:cNvGraphicFramePr/>
          <p:nvPr>
            <p:custDataLst>
              <p:tags r:id="rId15"/>
            </p:custDataLst>
            <p:extLst>
              <p:ext uri="{D42A27DB-BD31-4B8C-83A1-F6EECF244321}">
                <p14:modId xmlns:p14="http://schemas.microsoft.com/office/powerpoint/2010/main" val="592225165"/>
              </p:ext>
            </p:extLst>
          </p:nvPr>
        </p:nvGraphicFramePr>
        <p:xfrm>
          <a:off x="50800" y="3213100"/>
          <a:ext cx="9271000" cy="1452563"/>
        </p:xfrm>
        <a:graphic>
          <a:graphicData uri="http://schemas.openxmlformats.org/drawingml/2006/chart">
            <c:chart xmlns:c="http://schemas.openxmlformats.org/drawingml/2006/chart" xmlns:r="http://schemas.openxmlformats.org/officeDocument/2006/relationships" r:id="rId38"/>
          </a:graphicData>
        </a:graphic>
      </p:graphicFrame>
      <p:cxnSp>
        <p:nvCxnSpPr>
          <p:cNvPr id="65" name="Conector recto 64">
            <a:extLst>
              <a:ext uri="{FF2B5EF4-FFF2-40B4-BE49-F238E27FC236}">
                <a16:creationId xmlns:a16="http://schemas.microsoft.com/office/drawing/2014/main" id="{27C82EFE-04DC-4CB4-8061-EB4CEC7023B9}"/>
              </a:ext>
            </a:extLst>
          </p:cNvPr>
          <p:cNvCxnSpPr/>
          <p:nvPr>
            <p:custDataLst>
              <p:tags r:id="rId16"/>
            </p:custDataLst>
          </p:nvPr>
        </p:nvCxnSpPr>
        <p:spPr bwMode="auto">
          <a:xfrm flipV="1">
            <a:off x="3319463" y="4352925"/>
            <a:ext cx="0" cy="65088"/>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4" name="Conector recto 63">
            <a:extLst>
              <a:ext uri="{FF2B5EF4-FFF2-40B4-BE49-F238E27FC236}">
                <a16:creationId xmlns:a16="http://schemas.microsoft.com/office/drawing/2014/main" id="{792C3AD4-C52F-4F45-92A4-91B7C25EF176}"/>
              </a:ext>
            </a:extLst>
          </p:cNvPr>
          <p:cNvCxnSpPr/>
          <p:nvPr>
            <p:custDataLst>
              <p:tags r:id="rId17"/>
            </p:custDataLst>
          </p:nvPr>
        </p:nvCxnSpPr>
        <p:spPr bwMode="auto">
          <a:xfrm flipV="1">
            <a:off x="1498600" y="3633788"/>
            <a:ext cx="0" cy="28575"/>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6" name="Conector recto 65">
            <a:extLst>
              <a:ext uri="{FF2B5EF4-FFF2-40B4-BE49-F238E27FC236}">
                <a16:creationId xmlns:a16="http://schemas.microsoft.com/office/drawing/2014/main" id="{5C2EBE5F-6A20-48AE-A276-8239FABBFB76}"/>
              </a:ext>
            </a:extLst>
          </p:cNvPr>
          <p:cNvCxnSpPr/>
          <p:nvPr>
            <p:custDataLst>
              <p:tags r:id="rId18"/>
            </p:custDataLst>
          </p:nvPr>
        </p:nvCxnSpPr>
        <p:spPr bwMode="auto">
          <a:xfrm>
            <a:off x="5140325" y="3887788"/>
            <a:ext cx="0" cy="254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7" name="Conector recto 66">
            <a:extLst>
              <a:ext uri="{FF2B5EF4-FFF2-40B4-BE49-F238E27FC236}">
                <a16:creationId xmlns:a16="http://schemas.microsoft.com/office/drawing/2014/main" id="{58529326-778C-4BF7-A6BA-8350CD61E371}"/>
              </a:ext>
            </a:extLst>
          </p:cNvPr>
          <p:cNvCxnSpPr>
            <a:cxnSpLocks/>
          </p:cNvCxnSpPr>
          <p:nvPr>
            <p:custDataLst>
              <p:tags r:id="rId19"/>
            </p:custDataLst>
          </p:nvPr>
        </p:nvCxnSpPr>
        <p:spPr bwMode="auto">
          <a:xfrm>
            <a:off x="6051550" y="3887788"/>
            <a:ext cx="0" cy="254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3" name="Conector recto 22">
            <a:extLst>
              <a:ext uri="{FF2B5EF4-FFF2-40B4-BE49-F238E27FC236}">
                <a16:creationId xmlns:a16="http://schemas.microsoft.com/office/drawing/2014/main" id="{3471707F-A838-4F5B-8B09-B28A03DA5127}"/>
              </a:ext>
            </a:extLst>
          </p:cNvPr>
          <p:cNvCxnSpPr/>
          <p:nvPr>
            <p:custDataLst>
              <p:tags r:id="rId20"/>
            </p:custDataLst>
          </p:nvPr>
        </p:nvCxnSpPr>
        <p:spPr bwMode="auto">
          <a:xfrm>
            <a:off x="7872413" y="3889375"/>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68" name="Marcador de texto 2">
            <a:extLst>
              <a:ext uri="{FF2B5EF4-FFF2-40B4-BE49-F238E27FC236}">
                <a16:creationId xmlns:a16="http://schemas.microsoft.com/office/drawing/2014/main" id="{922630A4-4A66-408E-B8D6-F70E0F234938}"/>
              </a:ext>
            </a:extLst>
          </p:cNvPr>
          <p:cNvSpPr>
            <a:spLocks noGrp="1"/>
          </p:cNvSpPr>
          <p:nvPr>
            <p:custDataLst>
              <p:tags r:id="rId21"/>
            </p:custDataLst>
          </p:nvPr>
        </p:nvSpPr>
        <p:spPr bwMode="auto">
          <a:xfrm>
            <a:off x="1111250" y="4711700"/>
            <a:ext cx="774700" cy="2397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7C55BF86-8C41-4E0F-A243-9B43CEDBBF97}" type="datetime'''''''''''''''''Pr''''''''''''o''''p''''''a''n''o'''''''''''">
              <a:rPr kumimoji="0" lang="es-UY" altLang="en-US" sz="1747" b="0" i="0" u="none" strike="noStrike" kern="1200" cap="none" spc="0" normalizeH="0" baseline="0" noProof="0">
                <a:ln>
                  <a:noFill/>
                </a:ln>
                <a:solidFill>
                  <a:srgbClr val="000000"/>
                </a:solidFill>
                <a:effectLst/>
                <a:uLnTx/>
                <a:uFillTx/>
                <a:latin typeface="Calibri"/>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Propano</a:t>
            </a:fld>
            <a:endParaRPr kumimoji="0" lang="es-UY" sz="1747" b="0" i="0" u="none" strike="noStrike" kern="1200" cap="none" spc="0" normalizeH="0" baseline="0" noProof="0" dirty="0">
              <a:ln>
                <a:noFill/>
              </a:ln>
              <a:solidFill>
                <a:srgbClr val="000000"/>
              </a:solidFill>
              <a:effectLst/>
              <a:uLnTx/>
              <a:uFillTx/>
              <a:latin typeface="Calibri"/>
              <a:ea typeface="+mn-ea"/>
              <a:cs typeface="+mn-cs"/>
            </a:endParaRPr>
          </a:p>
        </p:txBody>
      </p:sp>
      <p:sp>
        <p:nvSpPr>
          <p:cNvPr id="70" name="Marcador de texto 2">
            <a:extLst>
              <a:ext uri="{FF2B5EF4-FFF2-40B4-BE49-F238E27FC236}">
                <a16:creationId xmlns:a16="http://schemas.microsoft.com/office/drawing/2014/main" id="{BEC45782-DE2E-4093-A0CA-94ED5D167AC3}"/>
              </a:ext>
            </a:extLst>
          </p:cNvPr>
          <p:cNvSpPr>
            <a:spLocks noGrp="1"/>
          </p:cNvSpPr>
          <p:nvPr>
            <p:custDataLst>
              <p:tags r:id="rId22"/>
            </p:custDataLst>
          </p:nvPr>
        </p:nvSpPr>
        <p:spPr bwMode="auto">
          <a:xfrm>
            <a:off x="123825" y="4711700"/>
            <a:ext cx="928688" cy="2397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AF0EE0F3-B4CC-4763-A6AB-E8E5C8DAAF58}" type="datetime''' ''''''S''''''u''''''pe''''r''g''''a''s'''''' '''''''''''">
              <a:rPr kumimoji="0" lang="es-UY" altLang="en-US" sz="1747" b="0" i="0" u="none" strike="noStrike" kern="1200" cap="none" spc="0" normalizeH="0" baseline="0" noProof="0">
                <a:ln>
                  <a:noFill/>
                </a:ln>
                <a:solidFill>
                  <a:srgbClr val="000000"/>
                </a:solidFill>
                <a:effectLst/>
                <a:uLnTx/>
                <a:uFillTx/>
                <a:latin typeface="Calibri"/>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 Supergas </a:t>
            </a:fld>
            <a:endParaRPr kumimoji="0" lang="es-UY" sz="1747" b="0" i="0" u="none" strike="noStrike" kern="1200" cap="none" spc="0" normalizeH="0" baseline="0" noProof="0" dirty="0">
              <a:ln>
                <a:noFill/>
              </a:ln>
              <a:solidFill>
                <a:srgbClr val="000000"/>
              </a:solidFill>
              <a:effectLst/>
              <a:uLnTx/>
              <a:uFillTx/>
              <a:latin typeface="Calibri"/>
              <a:ea typeface="+mn-ea"/>
              <a:cs typeface="+mn-cs"/>
            </a:endParaRPr>
          </a:p>
        </p:txBody>
      </p:sp>
      <p:sp>
        <p:nvSpPr>
          <p:cNvPr id="77" name="Marcador de texto 2">
            <a:extLst>
              <a:ext uri="{FF2B5EF4-FFF2-40B4-BE49-F238E27FC236}">
                <a16:creationId xmlns:a16="http://schemas.microsoft.com/office/drawing/2014/main" id="{7A0B172A-F4B7-4821-BEC4-28C42BB0C4A7}"/>
              </a:ext>
            </a:extLst>
          </p:cNvPr>
          <p:cNvSpPr>
            <a:spLocks noGrp="1"/>
          </p:cNvSpPr>
          <p:nvPr>
            <p:custDataLst>
              <p:tags r:id="rId23"/>
            </p:custDataLst>
          </p:nvPr>
        </p:nvSpPr>
        <p:spPr bwMode="gray">
          <a:xfrm>
            <a:off x="5053013" y="3648075"/>
            <a:ext cx="176213" cy="2397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31208" tIns="0" rIns="31208" bIns="0" numCol="1" spcCol="0" rtlCol="0" anchor="b"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41EA30B2-CA88-4E1C-96AE-D7434810941E}" type="datetime'''''''''''''''''''''''''''''''''''0'''''''''''''''''''">
              <a:rPr kumimoji="0" lang="es-UY" altLang="en-US" sz="1747" b="0" i="0" u="none" strike="noStrike" kern="1200" cap="none" spc="0" normalizeH="0" baseline="0" noProof="0">
                <a:ln>
                  <a:noFill/>
                </a:ln>
                <a:solidFill>
                  <a:prstClr val="black"/>
                </a:solidFill>
                <a:effectLst/>
                <a:uLnTx/>
                <a:uFillTx/>
                <a:latin typeface="Calibri"/>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0</a:t>
            </a:fld>
            <a:endParaRPr kumimoji="0" lang="es-UY" sz="1747" b="0" i="0" u="none" strike="noStrike" kern="1200" cap="none" spc="0" normalizeH="0" baseline="0" noProof="0" dirty="0">
              <a:ln>
                <a:noFill/>
              </a:ln>
              <a:solidFill>
                <a:prstClr val="black"/>
              </a:solidFill>
              <a:effectLst/>
              <a:uLnTx/>
              <a:uFillTx/>
              <a:latin typeface="Calibri"/>
              <a:ea typeface="+mn-ea"/>
              <a:cs typeface="+mn-cs"/>
            </a:endParaRPr>
          </a:p>
        </p:txBody>
      </p:sp>
      <p:sp>
        <p:nvSpPr>
          <p:cNvPr id="73" name="Marcador de texto 2">
            <a:extLst>
              <a:ext uri="{FF2B5EF4-FFF2-40B4-BE49-F238E27FC236}">
                <a16:creationId xmlns:a16="http://schemas.microsoft.com/office/drawing/2014/main" id="{D2111E38-4FC8-4AB5-A235-13E55A707A3E}"/>
              </a:ext>
            </a:extLst>
          </p:cNvPr>
          <p:cNvSpPr>
            <a:spLocks noGrp="1"/>
          </p:cNvSpPr>
          <p:nvPr>
            <p:custDataLst>
              <p:tags r:id="rId24"/>
            </p:custDataLst>
          </p:nvPr>
        </p:nvSpPr>
        <p:spPr bwMode="auto">
          <a:xfrm>
            <a:off x="1989138" y="4711700"/>
            <a:ext cx="838200" cy="479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5FEDA4B5-0E5D-4BD2-95EF-9F178C95BA60}" type="datetime''' Ga''''s''ol''i''''''na'' Su''''''''''p''''er'''''''''' '''">
              <a:rPr kumimoji="0" lang="es-UY" altLang="en-US" sz="1747" b="0" i="0" u="none" strike="noStrike" kern="1200" cap="none" spc="0" normalizeH="0" baseline="0" noProof="0">
                <a:ln>
                  <a:noFill/>
                </a:ln>
                <a:solidFill>
                  <a:srgbClr val="000000"/>
                </a:solidFill>
                <a:effectLst/>
                <a:uLnTx/>
                <a:uFillTx/>
                <a:latin typeface="Calibri"/>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 Gasolina Super </a:t>
            </a:fld>
            <a:endParaRPr kumimoji="0" lang="es-UY" sz="1747" b="0" i="0" u="none" strike="noStrike" kern="1200" cap="none" spc="0" normalizeH="0" baseline="0" noProof="0" dirty="0">
              <a:ln>
                <a:noFill/>
              </a:ln>
              <a:solidFill>
                <a:srgbClr val="000000"/>
              </a:solidFill>
              <a:effectLst/>
              <a:uLnTx/>
              <a:uFillTx/>
              <a:latin typeface="Calibri"/>
              <a:ea typeface="+mn-ea"/>
              <a:cs typeface="+mn-cs"/>
            </a:endParaRPr>
          </a:p>
        </p:txBody>
      </p:sp>
      <p:sp>
        <p:nvSpPr>
          <p:cNvPr id="69" name="Marcador de texto 2">
            <a:extLst>
              <a:ext uri="{FF2B5EF4-FFF2-40B4-BE49-F238E27FC236}">
                <a16:creationId xmlns:a16="http://schemas.microsoft.com/office/drawing/2014/main" id="{EFD172D8-F0CF-4D6A-B8EE-873E3D4DD98D}"/>
              </a:ext>
            </a:extLst>
          </p:cNvPr>
          <p:cNvSpPr>
            <a:spLocks noGrp="1"/>
          </p:cNvSpPr>
          <p:nvPr>
            <p:custDataLst>
              <p:tags r:id="rId25"/>
            </p:custDataLst>
          </p:nvPr>
        </p:nvSpPr>
        <p:spPr bwMode="auto">
          <a:xfrm>
            <a:off x="2876550" y="4711700"/>
            <a:ext cx="885825" cy="479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82D326A3-9D69-4377-950D-744FB3B2DEEC}" type="datetime' ''Ga''''so''l''''in''a P''''re''''''m''''''''iu''m'' '''''">
              <a:rPr kumimoji="0" lang="es-UY" altLang="en-US" sz="1747" b="0" i="0" u="none" strike="noStrike" kern="1200" cap="none" spc="0" normalizeH="0" baseline="0" noProof="0">
                <a:ln>
                  <a:noFill/>
                </a:ln>
                <a:solidFill>
                  <a:srgbClr val="000000"/>
                </a:solidFill>
                <a:effectLst/>
                <a:uLnTx/>
                <a:uFillTx/>
                <a:latin typeface="Calibri"/>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 Gasolina Premium </a:t>
            </a:fld>
            <a:endParaRPr kumimoji="0" lang="es-UY" sz="1747" b="0" i="0" u="none" strike="noStrike" kern="1200" cap="none" spc="0" normalizeH="0" baseline="0" noProof="0" dirty="0">
              <a:ln>
                <a:noFill/>
              </a:ln>
              <a:solidFill>
                <a:srgbClr val="000000"/>
              </a:solidFill>
              <a:effectLst/>
              <a:uLnTx/>
              <a:uFillTx/>
              <a:latin typeface="Calibri"/>
              <a:ea typeface="+mn-ea"/>
              <a:cs typeface="+mn-cs"/>
            </a:endParaRPr>
          </a:p>
        </p:txBody>
      </p:sp>
      <p:sp>
        <p:nvSpPr>
          <p:cNvPr id="119" name="Marcador de texto 2">
            <a:extLst>
              <a:ext uri="{FF2B5EF4-FFF2-40B4-BE49-F238E27FC236}">
                <a16:creationId xmlns:a16="http://schemas.microsoft.com/office/drawing/2014/main" id="{F1AF5D7F-AA1E-4B65-90D5-88DD3A3E8834}"/>
              </a:ext>
            </a:extLst>
          </p:cNvPr>
          <p:cNvSpPr>
            <a:spLocks noGrp="1"/>
          </p:cNvSpPr>
          <p:nvPr>
            <p:custDataLst>
              <p:tags r:id="rId26"/>
            </p:custDataLst>
          </p:nvPr>
        </p:nvSpPr>
        <p:spPr bwMode="auto">
          <a:xfrm>
            <a:off x="8312149" y="4711700"/>
            <a:ext cx="939800" cy="1198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998543">
              <a:spcBef>
                <a:spcPct val="0"/>
              </a:spcBef>
              <a:spcAft>
                <a:spcPct val="0"/>
              </a:spcAft>
              <a:buNone/>
              <a:defRPr/>
            </a:pPr>
            <a:fld id="{C20FBFC9-9CA0-47E6-8CC9-2A415F14621B}" type="datetime'''''Bre''ch''a ''con ''''subsidio focaliza''do S''u''per''gas'">
              <a:rPr lang="es-UY" altLang="en-US" sz="1747" b="1" smtClean="0">
                <a:solidFill>
                  <a:srgbClr val="000000"/>
                </a:solidFill>
              </a:rPr>
              <a:pPr/>
              <a:t>Brecha con subsidio focalizado Supergas</a:t>
            </a:fld>
            <a:endParaRPr kumimoji="0" lang="es-UY" sz="1747" b="1" i="0" strike="noStrike" kern="1200" cap="none" spc="0" normalizeH="0" baseline="0" noProof="0" dirty="0">
              <a:ln>
                <a:noFill/>
              </a:ln>
              <a:solidFill>
                <a:srgbClr val="000000"/>
              </a:solidFill>
              <a:effectLst/>
              <a:uLnTx/>
              <a:uFillTx/>
            </a:endParaRPr>
          </a:p>
        </p:txBody>
      </p:sp>
      <p:sp>
        <p:nvSpPr>
          <p:cNvPr id="75" name="Marcador de texto 2">
            <a:extLst>
              <a:ext uri="{FF2B5EF4-FFF2-40B4-BE49-F238E27FC236}">
                <a16:creationId xmlns:a16="http://schemas.microsoft.com/office/drawing/2014/main" id="{FD8FF1F7-B9FB-449F-B2C8-049FEF89D370}"/>
              </a:ext>
            </a:extLst>
          </p:cNvPr>
          <p:cNvSpPr>
            <a:spLocks noGrp="1"/>
          </p:cNvSpPr>
          <p:nvPr>
            <p:custDataLst>
              <p:tags r:id="rId27"/>
            </p:custDataLst>
          </p:nvPr>
        </p:nvSpPr>
        <p:spPr bwMode="gray">
          <a:xfrm>
            <a:off x="4084638" y="4033838"/>
            <a:ext cx="288925" cy="239713"/>
          </a:xfrm>
          <a:prstGeom prst="rect">
            <a:avLst/>
          </a:prstGeom>
          <a:noFill/>
          <a:ln>
            <a:noFill/>
          </a:ln>
          <a:effectLst/>
          <a:extLst>
            <a:ext uri="{909E8E84-426E-40DD-AFC4-6F175D3DCCD1}">
              <a14:hiddenFill xmlns:a14="http://schemas.microsoft.com/office/drawing/2010/main">
                <a:solidFill>
                  <a:srgbClr val="6F8DB9"/>
                </a:solidFill>
              </a14:hiddenFill>
            </a:ext>
          </a:extLst>
        </p:spPr>
        <p:txBody>
          <a:bodyPr vert="horz" wrap="none" lIns="31208" tIns="0" rIns="31208" bIns="0" numCol="1" spcCol="0" rtlCol="0" anchor="ctr"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0EDAE308-D91A-4474-B2F1-9182F9553021}" type="datetime'''''''''''3''''''''''''''''''''''''''''''''''''''''''''8'''''">
              <a:rPr kumimoji="0" lang="es-UY" altLang="en-US" sz="1747"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38</a:t>
            </a:fld>
            <a:endParaRPr kumimoji="0" lang="es-UY" sz="1747" b="0" i="0" u="none" strike="noStrike" kern="1200" cap="none" spc="0" normalizeH="0" baseline="0" noProof="0" dirty="0">
              <a:ln>
                <a:noFill/>
              </a:ln>
              <a:solidFill>
                <a:srgbClr val="FFFFFF"/>
              </a:solidFill>
              <a:effectLst/>
              <a:uLnTx/>
              <a:uFillTx/>
              <a:latin typeface="Calibri"/>
              <a:ea typeface="+mn-ea"/>
              <a:cs typeface="+mn-cs"/>
            </a:endParaRPr>
          </a:p>
        </p:txBody>
      </p:sp>
      <p:sp>
        <p:nvSpPr>
          <p:cNvPr id="76" name="Marcador de texto 2">
            <a:extLst>
              <a:ext uri="{FF2B5EF4-FFF2-40B4-BE49-F238E27FC236}">
                <a16:creationId xmlns:a16="http://schemas.microsoft.com/office/drawing/2014/main" id="{0FB3AA2A-749D-4A1D-A16D-88A86911BA5A}"/>
              </a:ext>
            </a:extLst>
          </p:cNvPr>
          <p:cNvSpPr>
            <a:spLocks noGrp="1"/>
          </p:cNvSpPr>
          <p:nvPr>
            <p:custDataLst>
              <p:tags r:id="rId28"/>
            </p:custDataLst>
          </p:nvPr>
        </p:nvSpPr>
        <p:spPr bwMode="auto">
          <a:xfrm>
            <a:off x="3887788" y="4711700"/>
            <a:ext cx="682625" cy="479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F794EBDF-ED62-4B2F-BF5A-744DDE10DA6D}" type="datetime''''''''' G''a''''s''''o''''il'''' ''''''c''om''''''ún'''''' '">
              <a:rPr kumimoji="0" lang="es-UY" altLang="en-US" sz="1747" b="0" i="0" u="none" strike="noStrike" kern="1200" cap="none" spc="0" normalizeH="0" baseline="0" noProof="0">
                <a:ln>
                  <a:noFill/>
                </a:ln>
                <a:solidFill>
                  <a:srgbClr val="000000"/>
                </a:solidFill>
                <a:effectLst/>
                <a:uLnTx/>
                <a:uFillTx/>
                <a:latin typeface="Calibri"/>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 Gasoil común </a:t>
            </a:fld>
            <a:endParaRPr kumimoji="0" lang="es-UY" sz="1747" b="0" i="0" u="none" strike="noStrike" kern="1200" cap="none" spc="0" normalizeH="0" baseline="0" noProof="0" dirty="0">
              <a:ln>
                <a:noFill/>
              </a:ln>
              <a:solidFill>
                <a:srgbClr val="000000"/>
              </a:solidFill>
              <a:effectLst/>
              <a:uLnTx/>
              <a:uFillTx/>
              <a:latin typeface="Calibri"/>
              <a:ea typeface="+mn-ea"/>
              <a:cs typeface="+mn-cs"/>
            </a:endParaRPr>
          </a:p>
        </p:txBody>
      </p:sp>
      <p:sp>
        <p:nvSpPr>
          <p:cNvPr id="78" name="Marcador de texto 2">
            <a:extLst>
              <a:ext uri="{FF2B5EF4-FFF2-40B4-BE49-F238E27FC236}">
                <a16:creationId xmlns:a16="http://schemas.microsoft.com/office/drawing/2014/main" id="{63792DF4-E366-4A34-A2B5-139A79CA3712}"/>
              </a:ext>
            </a:extLst>
          </p:cNvPr>
          <p:cNvSpPr>
            <a:spLocks noGrp="1"/>
          </p:cNvSpPr>
          <p:nvPr>
            <p:custDataLst>
              <p:tags r:id="rId29"/>
            </p:custDataLst>
          </p:nvPr>
        </p:nvSpPr>
        <p:spPr bwMode="auto">
          <a:xfrm>
            <a:off x="4784725" y="4711700"/>
            <a:ext cx="712788" cy="479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099D86E9-CC83-4717-A480-E591E09197AC}" type="datetime''' ''F''''''ue''''''''''''''l'' ''oi''l'' pe''''sa''''do'''''">
              <a:rPr kumimoji="0" lang="es-UY" altLang="en-US" sz="1747" b="0" i="0" u="none" strike="noStrike" kern="1200" cap="none" spc="0" normalizeH="0" baseline="0" noProof="0">
                <a:ln>
                  <a:noFill/>
                </a:ln>
                <a:solidFill>
                  <a:srgbClr val="000000"/>
                </a:solidFill>
                <a:effectLst/>
                <a:uLnTx/>
                <a:uFillTx/>
                <a:latin typeface="Calibri"/>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 Fuel oil pesado</a:t>
            </a:fld>
            <a:endParaRPr kumimoji="0" lang="es-UY" sz="1747" b="0" i="0" u="none" strike="noStrike" kern="1200" cap="none" spc="0" normalizeH="0" baseline="0" noProof="0" dirty="0">
              <a:ln>
                <a:noFill/>
              </a:ln>
              <a:solidFill>
                <a:srgbClr val="000000"/>
              </a:solidFill>
              <a:effectLst/>
              <a:uLnTx/>
              <a:uFillTx/>
              <a:latin typeface="Calibri"/>
              <a:ea typeface="+mn-ea"/>
              <a:cs typeface="+mn-cs"/>
            </a:endParaRPr>
          </a:p>
        </p:txBody>
      </p:sp>
      <p:sp>
        <p:nvSpPr>
          <p:cNvPr id="82" name="Marcador de texto 2">
            <a:extLst>
              <a:ext uri="{FF2B5EF4-FFF2-40B4-BE49-F238E27FC236}">
                <a16:creationId xmlns:a16="http://schemas.microsoft.com/office/drawing/2014/main" id="{3F2561E9-8AB2-4DF4-82CC-ABB748DFE49C}"/>
              </a:ext>
            </a:extLst>
          </p:cNvPr>
          <p:cNvSpPr>
            <a:spLocks noGrp="1"/>
          </p:cNvSpPr>
          <p:nvPr>
            <p:custDataLst>
              <p:tags r:id="rId30"/>
            </p:custDataLst>
          </p:nvPr>
        </p:nvSpPr>
        <p:spPr bwMode="gray">
          <a:xfrm>
            <a:off x="5964238" y="3648075"/>
            <a:ext cx="176213" cy="2397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31750" tIns="0" rIns="31750" bIns="0" rtlCol="0" anchor="b">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B00A2DEE-DB93-4FD1-954A-CEC32D3EFA1A}" type="datetime'''''''''''''''''''''''''''''''''''''''''''''''''''''''0'">
              <a:rPr kumimoji="0" lang="es-UY" altLang="en-US" sz="1747" b="0" i="0" u="none" strike="noStrike" kern="1200" cap="none" spc="0" normalizeH="0" baseline="0" noProof="0" smtClean="0">
                <a:ln>
                  <a:noFill/>
                </a:ln>
                <a:solidFill>
                  <a:srgbClr val="000000"/>
                </a:solidFill>
                <a:effectLst/>
                <a:uLnTx/>
                <a:uFillTx/>
                <a:latin typeface="Calibri"/>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0</a:t>
            </a:fld>
            <a:endParaRPr kumimoji="0" lang="es-UY" sz="1747" b="0" i="0" u="none" strike="noStrike" kern="1200" cap="none" spc="0" normalizeH="0" baseline="0" noProof="0" dirty="0">
              <a:ln>
                <a:noFill/>
              </a:ln>
              <a:solidFill>
                <a:srgbClr val="000000"/>
              </a:solidFill>
              <a:effectLst/>
              <a:uLnTx/>
              <a:uFillTx/>
              <a:latin typeface="Calibri"/>
              <a:ea typeface="+mn-ea"/>
              <a:cs typeface="+mn-cs"/>
            </a:endParaRPr>
          </a:p>
        </p:txBody>
      </p:sp>
      <p:sp>
        <p:nvSpPr>
          <p:cNvPr id="80" name="Marcador de texto 2">
            <a:extLst>
              <a:ext uri="{FF2B5EF4-FFF2-40B4-BE49-F238E27FC236}">
                <a16:creationId xmlns:a16="http://schemas.microsoft.com/office/drawing/2014/main" id="{85F81398-9180-4B1B-99FB-7EE6BD7D719C}"/>
              </a:ext>
            </a:extLst>
          </p:cNvPr>
          <p:cNvSpPr>
            <a:spLocks noGrp="1"/>
          </p:cNvSpPr>
          <p:nvPr>
            <p:custDataLst>
              <p:tags r:id="rId31"/>
            </p:custDataLst>
          </p:nvPr>
        </p:nvSpPr>
        <p:spPr bwMode="auto">
          <a:xfrm>
            <a:off x="5721350" y="4711700"/>
            <a:ext cx="661988" cy="479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2CDF801D-2357-4B10-A953-79306A812034}" type="datetime'''''F''u''''''''''e''''''l o''''il'' ''medi''''o'''">
              <a:rPr kumimoji="0" lang="es-UY" altLang="en-US" sz="1747" b="0" i="0" u="none" strike="noStrike" kern="1200" cap="none" spc="0" normalizeH="0" baseline="0" noProof="0">
                <a:ln>
                  <a:noFill/>
                </a:ln>
                <a:solidFill>
                  <a:srgbClr val="000000"/>
                </a:solidFill>
                <a:effectLst/>
                <a:uLnTx/>
                <a:uFillTx/>
                <a:latin typeface="Calibri"/>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Fuel oil medio</a:t>
            </a:fld>
            <a:endParaRPr kumimoji="0" lang="es-UY" sz="1747" b="0" i="0" u="none" strike="noStrike" kern="1200" cap="none" spc="0" normalizeH="0" baseline="0" noProof="0" dirty="0">
              <a:ln>
                <a:noFill/>
              </a:ln>
              <a:solidFill>
                <a:srgbClr val="000000"/>
              </a:solidFill>
              <a:effectLst/>
              <a:uLnTx/>
              <a:uFillTx/>
              <a:latin typeface="Calibri"/>
              <a:ea typeface="+mn-ea"/>
              <a:cs typeface="+mn-cs"/>
            </a:endParaRPr>
          </a:p>
        </p:txBody>
      </p:sp>
      <p:sp>
        <p:nvSpPr>
          <p:cNvPr id="81" name="Marcador de texto 2">
            <a:extLst>
              <a:ext uri="{FF2B5EF4-FFF2-40B4-BE49-F238E27FC236}">
                <a16:creationId xmlns:a16="http://schemas.microsoft.com/office/drawing/2014/main" id="{1C19782D-B720-4BC1-B834-1B2E6DFFEB7E}"/>
              </a:ext>
            </a:extLst>
          </p:cNvPr>
          <p:cNvSpPr>
            <a:spLocks noGrp="1"/>
          </p:cNvSpPr>
          <p:nvPr>
            <p:custDataLst>
              <p:tags r:id="rId32"/>
            </p:custDataLst>
          </p:nvPr>
        </p:nvSpPr>
        <p:spPr bwMode="auto">
          <a:xfrm>
            <a:off x="6588125" y="4711700"/>
            <a:ext cx="746125" cy="2397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DBB5995D-86D9-457A-BAD9-0291DA87F9DC}" type="datetime''''''' B''''r''''''''e''''''c''''''''h''''''''''a'''''' '">
              <a:rPr kumimoji="0" lang="es-ES" altLang="en-US" sz="1747" b="1" i="0" u="none" strike="noStrike" kern="1200" cap="none" spc="0" normalizeH="0" baseline="0" noProof="0" smtClean="0">
                <a:ln>
                  <a:noFill/>
                </a:ln>
                <a:solidFill>
                  <a:srgbClr val="000000"/>
                </a:solidFill>
                <a:effectLst/>
                <a:uLnTx/>
                <a:uFillTx/>
                <a:latin typeface="Calibri"/>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 Brecha </a:t>
            </a:fld>
            <a:endParaRPr kumimoji="0" lang="es-UY" sz="1747" b="1" i="0" u="none" strike="noStrike" kern="1200" cap="none" spc="0" normalizeH="0" baseline="0" noProof="0" dirty="0">
              <a:ln>
                <a:noFill/>
              </a:ln>
              <a:solidFill>
                <a:srgbClr val="000000"/>
              </a:solidFill>
              <a:effectLst/>
              <a:uLnTx/>
              <a:uFillTx/>
              <a:latin typeface="Calibri"/>
              <a:ea typeface="+mn-ea"/>
              <a:cs typeface="+mn-cs"/>
            </a:endParaRPr>
          </a:p>
        </p:txBody>
      </p:sp>
      <p:sp>
        <p:nvSpPr>
          <p:cNvPr id="117" name="Marcador de texto 2">
            <a:extLst>
              <a:ext uri="{FF2B5EF4-FFF2-40B4-BE49-F238E27FC236}">
                <a16:creationId xmlns:a16="http://schemas.microsoft.com/office/drawing/2014/main" id="{FCF70EB4-9E5F-4235-B2DA-2CAFCB6D3B4B}"/>
              </a:ext>
            </a:extLst>
          </p:cNvPr>
          <p:cNvSpPr>
            <a:spLocks noGrp="1"/>
          </p:cNvSpPr>
          <p:nvPr>
            <p:custDataLst>
              <p:tags r:id="rId33"/>
            </p:custDataLst>
          </p:nvPr>
        </p:nvSpPr>
        <p:spPr bwMode="auto">
          <a:xfrm>
            <a:off x="7413625" y="4711700"/>
            <a:ext cx="917575" cy="719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998543">
              <a:spcBef>
                <a:spcPct val="0"/>
              </a:spcBef>
              <a:spcAft>
                <a:spcPct val="0"/>
              </a:spcAft>
              <a:buNone/>
              <a:defRPr/>
            </a:pPr>
            <a:fld id="{AD946F8E-54A2-44B0-B6B5-964DAB9BA540}" type="datetime'''''''Subsid''i''o'''' focali''''''za''d''o S''''u''perg''as'">
              <a:rPr lang="es-UY" altLang="en-US" sz="1747" smtClean="0">
                <a:solidFill>
                  <a:srgbClr val="000000"/>
                </a:solidFill>
              </a:rPr>
              <a:pPr marL="0" lvl="0" indent="0" algn="ctr" defTabSz="998543">
                <a:spcBef>
                  <a:spcPct val="0"/>
                </a:spcBef>
                <a:spcAft>
                  <a:spcPct val="0"/>
                </a:spcAft>
                <a:buNone/>
                <a:defRPr/>
              </a:pPr>
              <a:t>Subsidio focalizado Supergas</a:t>
            </a:fld>
            <a:endParaRPr kumimoji="0" lang="es-UY" sz="1747" b="0" i="0" strike="noStrike" kern="1200" cap="none" spc="0" normalizeH="0" baseline="0" noProof="0" dirty="0">
              <a:ln>
                <a:noFill/>
              </a:ln>
              <a:solidFill>
                <a:srgbClr val="000000"/>
              </a:solidFill>
              <a:effectLst/>
              <a:uLnTx/>
              <a:uFillTx/>
            </a:endParaRPr>
          </a:p>
        </p:txBody>
      </p:sp>
      <p:sp>
        <p:nvSpPr>
          <p:cNvPr id="41" name="Marcador de pie de página 6">
            <a:extLst>
              <a:ext uri="{FF2B5EF4-FFF2-40B4-BE49-F238E27FC236}">
                <a16:creationId xmlns:a16="http://schemas.microsoft.com/office/drawing/2014/main" id="{B971540D-8974-4513-BF14-FAD9CD34485F}"/>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Tree>
    <p:extLst>
      <p:ext uri="{BB962C8B-B14F-4D97-AF65-F5344CB8AC3E}">
        <p14:creationId xmlns:p14="http://schemas.microsoft.com/office/powerpoint/2010/main" val="2048292658"/>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67">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1466336055"/>
              </p:ext>
            </p:extLst>
          </p:nvPr>
        </p:nvGraphicFramePr>
        <p:xfrm>
          <a:off x="4408" y="3174"/>
          <a:ext cx="1588" cy="1588"/>
        </p:xfrm>
        <a:graphic>
          <a:graphicData uri="http://schemas.openxmlformats.org/presentationml/2006/ole">
            <mc:AlternateContent xmlns:mc="http://schemas.openxmlformats.org/markup-compatibility/2006">
              <mc:Choice xmlns:v="urn:schemas-microsoft-com:vml" Requires="v">
                <p:oleObj name="Diapositiva de think-cell" r:id="rId68" imgW="493" imgH="493" progId="TCLayout.ActiveDocument.1">
                  <p:embed/>
                </p:oleObj>
              </mc:Choice>
              <mc:Fallback>
                <p:oleObj name="Diapositiva de think-cell" r:id="rId68" imgW="493" imgH="493" progId="TCLayout.ActiveDocument.1">
                  <p:embed/>
                  <p:pic>
                    <p:nvPicPr>
                      <p:cNvPr id="5" name="Objeto 4" hidden="1"/>
                      <p:cNvPicPr/>
                      <p:nvPr/>
                    </p:nvPicPr>
                    <p:blipFill>
                      <a:blip r:embed="rId69"/>
                      <a:stretch>
                        <a:fillRect/>
                      </a:stretch>
                    </p:blipFill>
                    <p:spPr>
                      <a:xfrm>
                        <a:off x="4408" y="3174"/>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2826" y="1591"/>
            <a:ext cx="158683" cy="158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defTabSz="756005">
              <a:defRPr/>
            </a:pPr>
            <a:endParaRPr lang="es-UY" sz="1400" dirty="0">
              <a:solidFill>
                <a:prstClr val="white"/>
              </a:solidFill>
              <a:latin typeface="Calibri Light"/>
              <a:sym typeface="+mj-lt"/>
            </a:endParaRPr>
          </a:p>
        </p:txBody>
      </p:sp>
      <p:sp>
        <p:nvSpPr>
          <p:cNvPr id="3" name="Marcador de número de diapositiva 2">
            <a:extLst>
              <a:ext uri="{FF2B5EF4-FFF2-40B4-BE49-F238E27FC236}">
                <a16:creationId xmlns:a16="http://schemas.microsoft.com/office/drawing/2014/main" id="{AC526A27-BFF4-49A3-898C-F822678EB198}"/>
              </a:ext>
            </a:extLst>
          </p:cNvPr>
          <p:cNvSpPr>
            <a:spLocks noGrp="1"/>
          </p:cNvSpPr>
          <p:nvPr>
            <p:ph type="sldNum" sz="quarter" idx="12"/>
          </p:nvPr>
        </p:nvSpPr>
        <p:spPr/>
        <p:txBody>
          <a:bodyPr/>
          <a:lstStyle/>
          <a:p>
            <a:pPr defTabSz="756226">
              <a:defRPr/>
            </a:pPr>
            <a:fld id="{75D57B79-4061-44BD-B534-85CA2EB6D39E}" type="slidenum">
              <a:rPr lang="es-UY">
                <a:solidFill>
                  <a:prstClr val="black">
                    <a:tint val="75000"/>
                  </a:prstClr>
                </a:solidFill>
                <a:latin typeface="Calibri"/>
              </a:rPr>
              <a:pPr defTabSz="756226">
                <a:defRPr/>
              </a:pPr>
              <a:t>22</a:t>
            </a:fld>
            <a:endParaRPr lang="es-UY">
              <a:solidFill>
                <a:prstClr val="black">
                  <a:tint val="75000"/>
                </a:prstClr>
              </a:solidFill>
              <a:latin typeface="Calibri"/>
            </a:endParaRPr>
          </a:p>
        </p:txBody>
      </p:sp>
      <p:sp>
        <p:nvSpPr>
          <p:cNvPr id="10" name="CuadroTexto 9">
            <a:extLst>
              <a:ext uri="{FF2B5EF4-FFF2-40B4-BE49-F238E27FC236}">
                <a16:creationId xmlns:a16="http://schemas.microsoft.com/office/drawing/2014/main" id="{716AB9DC-C35A-424E-B107-E743C3DCF4A1}"/>
              </a:ext>
            </a:extLst>
          </p:cNvPr>
          <p:cNvSpPr txBox="1"/>
          <p:nvPr/>
        </p:nvSpPr>
        <p:spPr>
          <a:xfrm>
            <a:off x="181166" y="360536"/>
            <a:ext cx="12386769" cy="954107"/>
          </a:xfrm>
          <a:prstGeom prst="rect">
            <a:avLst/>
          </a:prstGeom>
          <a:noFill/>
        </p:spPr>
        <p:txBody>
          <a:bodyPr wrap="square" rtlCol="0">
            <a:spAutoFit/>
          </a:bodyPr>
          <a:lstStyle/>
          <a:p>
            <a:pPr defTabSz="756226">
              <a:defRPr/>
            </a:pPr>
            <a:r>
              <a:rPr lang="es-UY" sz="3600" dirty="0">
                <a:solidFill>
                  <a:srgbClr val="5B9BD5">
                    <a:lumMod val="75000"/>
                  </a:srgbClr>
                </a:solidFill>
                <a:latin typeface="Calibri"/>
              </a:rPr>
              <a:t>PPI URSEA e IMPORTACIONES REALES – GASOIL Y GASOLINAS</a:t>
            </a:r>
          </a:p>
          <a:p>
            <a:pPr defTabSz="756226">
              <a:defRPr/>
            </a:pPr>
            <a:r>
              <a:rPr lang="es-UY" dirty="0">
                <a:solidFill>
                  <a:srgbClr val="5B9BD5">
                    <a:lumMod val="75000"/>
                  </a:srgbClr>
                </a:solidFill>
                <a:latin typeface="Calibri"/>
              </a:rPr>
              <a:t>Período de indicadores coincidentes (condición DAP, USD/m</a:t>
            </a:r>
            <a:r>
              <a:rPr lang="es-UY" baseline="30000" dirty="0">
                <a:solidFill>
                  <a:srgbClr val="5B9BD5">
                    <a:lumMod val="75000"/>
                  </a:srgbClr>
                </a:solidFill>
                <a:latin typeface="Calibri"/>
              </a:rPr>
              <a:t>3</a:t>
            </a:r>
            <a:r>
              <a:rPr lang="es-UY" dirty="0">
                <a:solidFill>
                  <a:srgbClr val="5B9BD5">
                    <a:lumMod val="75000"/>
                  </a:srgbClr>
                </a:solidFill>
                <a:latin typeface="Calibri"/>
              </a:rPr>
              <a:t>)</a:t>
            </a:r>
          </a:p>
        </p:txBody>
      </p:sp>
      <p:sp>
        <p:nvSpPr>
          <p:cNvPr id="89" name="CuadroTexto 88">
            <a:extLst>
              <a:ext uri="{FF2B5EF4-FFF2-40B4-BE49-F238E27FC236}">
                <a16:creationId xmlns:a16="http://schemas.microsoft.com/office/drawing/2014/main" id="{91C8C9EF-926D-4BA5-9526-EB7C35101408}"/>
              </a:ext>
            </a:extLst>
          </p:cNvPr>
          <p:cNvSpPr txBox="1"/>
          <p:nvPr/>
        </p:nvSpPr>
        <p:spPr>
          <a:xfrm>
            <a:off x="913561" y="1269730"/>
            <a:ext cx="1931579" cy="369332"/>
          </a:xfrm>
          <a:prstGeom prst="rect">
            <a:avLst/>
          </a:prstGeom>
          <a:noFill/>
        </p:spPr>
        <p:txBody>
          <a:bodyPr wrap="square" rtlCol="0">
            <a:spAutoFit/>
          </a:bodyPr>
          <a:lstStyle/>
          <a:p>
            <a:pPr defTabSz="914132">
              <a:defRPr/>
            </a:pPr>
            <a:r>
              <a:rPr lang="es-UY" sz="1800" b="1" dirty="0">
                <a:solidFill>
                  <a:prstClr val="black"/>
                </a:solidFill>
                <a:latin typeface="Calibri Light"/>
              </a:rPr>
              <a:t>Gasoil</a:t>
            </a:r>
          </a:p>
        </p:txBody>
      </p:sp>
      <p:graphicFrame>
        <p:nvGraphicFramePr>
          <p:cNvPr id="109" name="Chart 3">
            <a:extLst>
              <a:ext uri="{FF2B5EF4-FFF2-40B4-BE49-F238E27FC236}">
                <a16:creationId xmlns:a16="http://schemas.microsoft.com/office/drawing/2014/main" id="{402CDAD9-03C8-4A69-9591-5596BC71BD89}"/>
              </a:ext>
            </a:extLst>
          </p:cNvPr>
          <p:cNvGraphicFramePr/>
          <p:nvPr>
            <p:custDataLst>
              <p:tags r:id="rId3"/>
            </p:custDataLst>
            <p:extLst>
              <p:ext uri="{D42A27DB-BD31-4B8C-83A1-F6EECF244321}">
                <p14:modId xmlns:p14="http://schemas.microsoft.com/office/powerpoint/2010/main" val="3890499766"/>
              </p:ext>
            </p:extLst>
          </p:nvPr>
        </p:nvGraphicFramePr>
        <p:xfrm>
          <a:off x="168275" y="1331913"/>
          <a:ext cx="11644313" cy="2466975"/>
        </p:xfrm>
        <a:graphic>
          <a:graphicData uri="http://schemas.openxmlformats.org/drawingml/2006/chart">
            <c:chart xmlns:c="http://schemas.openxmlformats.org/drawingml/2006/chart" xmlns:r="http://schemas.openxmlformats.org/officeDocument/2006/relationships" r:id="rId70"/>
          </a:graphicData>
        </a:graphic>
      </p:graphicFrame>
      <p:cxnSp>
        <p:nvCxnSpPr>
          <p:cNvPr id="15" name="Conector recto 14">
            <a:extLst>
              <a:ext uri="{FF2B5EF4-FFF2-40B4-BE49-F238E27FC236}">
                <a16:creationId xmlns:a16="http://schemas.microsoft.com/office/drawing/2014/main" id="{499B7F8C-9E3D-48A1-AE14-826AE3EC21D6}"/>
              </a:ext>
            </a:extLst>
          </p:cNvPr>
          <p:cNvCxnSpPr/>
          <p:nvPr>
            <p:custDataLst>
              <p:tags r:id="rId4"/>
            </p:custDataLst>
          </p:nvPr>
        </p:nvCxnSpPr>
        <p:spPr bwMode="auto">
          <a:xfrm>
            <a:off x="5292725" y="2211388"/>
            <a:ext cx="0" cy="306388"/>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 name="Conector recto 17">
            <a:extLst>
              <a:ext uri="{FF2B5EF4-FFF2-40B4-BE49-F238E27FC236}">
                <a16:creationId xmlns:a16="http://schemas.microsoft.com/office/drawing/2014/main" id="{353170CC-FE6B-4560-94B9-579D63256BB2}"/>
              </a:ext>
            </a:extLst>
          </p:cNvPr>
          <p:cNvCxnSpPr/>
          <p:nvPr>
            <p:custDataLst>
              <p:tags r:id="rId5"/>
            </p:custDataLst>
          </p:nvPr>
        </p:nvCxnSpPr>
        <p:spPr bwMode="auto">
          <a:xfrm>
            <a:off x="5995988" y="1666875"/>
            <a:ext cx="0" cy="325438"/>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2" name="Conector recto 11">
            <a:extLst>
              <a:ext uri="{FF2B5EF4-FFF2-40B4-BE49-F238E27FC236}">
                <a16:creationId xmlns:a16="http://schemas.microsoft.com/office/drawing/2014/main" id="{52012923-258A-4C0A-ADBC-70560890512E}"/>
              </a:ext>
            </a:extLst>
          </p:cNvPr>
          <p:cNvCxnSpPr/>
          <p:nvPr>
            <p:custDataLst>
              <p:tags r:id="rId6"/>
            </p:custDataLst>
          </p:nvPr>
        </p:nvCxnSpPr>
        <p:spPr bwMode="auto">
          <a:xfrm>
            <a:off x="4465638" y="2309813"/>
            <a:ext cx="0" cy="3302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 name="Conector recto 7">
            <a:extLst>
              <a:ext uri="{FF2B5EF4-FFF2-40B4-BE49-F238E27FC236}">
                <a16:creationId xmlns:a16="http://schemas.microsoft.com/office/drawing/2014/main" id="{335C5F29-E499-4850-8BD2-154111F06D9C}"/>
              </a:ext>
            </a:extLst>
          </p:cNvPr>
          <p:cNvCxnSpPr/>
          <p:nvPr>
            <p:custDataLst>
              <p:tags r:id="rId7"/>
            </p:custDataLst>
          </p:nvPr>
        </p:nvCxnSpPr>
        <p:spPr bwMode="auto">
          <a:xfrm>
            <a:off x="952500" y="2720975"/>
            <a:ext cx="0" cy="314325"/>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 name="Conector recto 8">
            <a:extLst>
              <a:ext uri="{FF2B5EF4-FFF2-40B4-BE49-F238E27FC236}">
                <a16:creationId xmlns:a16="http://schemas.microsoft.com/office/drawing/2014/main" id="{38297CDB-F5B4-4761-95F0-0E94A517E917}"/>
              </a:ext>
            </a:extLst>
          </p:cNvPr>
          <p:cNvCxnSpPr/>
          <p:nvPr>
            <p:custDataLst>
              <p:tags r:id="rId8"/>
            </p:custDataLst>
          </p:nvPr>
        </p:nvCxnSpPr>
        <p:spPr bwMode="auto">
          <a:xfrm>
            <a:off x="2357438" y="2554288"/>
            <a:ext cx="0" cy="3159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 name="Conector recto 10">
            <a:extLst>
              <a:ext uri="{FF2B5EF4-FFF2-40B4-BE49-F238E27FC236}">
                <a16:creationId xmlns:a16="http://schemas.microsoft.com/office/drawing/2014/main" id="{86DEFF23-21AE-4B27-8D24-0A7727C6B897}"/>
              </a:ext>
            </a:extLst>
          </p:cNvPr>
          <p:cNvCxnSpPr/>
          <p:nvPr>
            <p:custDataLst>
              <p:tags r:id="rId9"/>
            </p:custDataLst>
          </p:nvPr>
        </p:nvCxnSpPr>
        <p:spPr bwMode="auto">
          <a:xfrm>
            <a:off x="4114800" y="2301875"/>
            <a:ext cx="0" cy="3413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43" name="Conector recto 242">
            <a:extLst>
              <a:ext uri="{FF2B5EF4-FFF2-40B4-BE49-F238E27FC236}">
                <a16:creationId xmlns:a16="http://schemas.microsoft.com/office/drawing/2014/main" id="{18543337-DB1C-4D9E-A85A-5FE04CEDE775}"/>
              </a:ext>
            </a:extLst>
          </p:cNvPr>
          <p:cNvCxnSpPr/>
          <p:nvPr>
            <p:custDataLst>
              <p:tags r:id="rId10"/>
            </p:custDataLst>
          </p:nvPr>
        </p:nvCxnSpPr>
        <p:spPr bwMode="auto">
          <a:xfrm>
            <a:off x="4816475" y="2346325"/>
            <a:ext cx="0" cy="3937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44" name="Conector recto 243">
            <a:extLst>
              <a:ext uri="{FF2B5EF4-FFF2-40B4-BE49-F238E27FC236}">
                <a16:creationId xmlns:a16="http://schemas.microsoft.com/office/drawing/2014/main" id="{9BF43787-75E0-44D6-811B-AD402C0C0EBA}"/>
              </a:ext>
            </a:extLst>
          </p:cNvPr>
          <p:cNvCxnSpPr/>
          <p:nvPr>
            <p:custDataLst>
              <p:tags r:id="rId11"/>
            </p:custDataLst>
          </p:nvPr>
        </p:nvCxnSpPr>
        <p:spPr bwMode="auto">
          <a:xfrm>
            <a:off x="5519738" y="2051050"/>
            <a:ext cx="0" cy="407988"/>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465" name="Conector recto 464">
            <a:extLst>
              <a:ext uri="{FF2B5EF4-FFF2-40B4-BE49-F238E27FC236}">
                <a16:creationId xmlns:a16="http://schemas.microsoft.com/office/drawing/2014/main" id="{24070F14-E3F6-4371-9FFB-5FC166F954DA}"/>
              </a:ext>
            </a:extLst>
          </p:cNvPr>
          <p:cNvCxnSpPr/>
          <p:nvPr>
            <p:custDataLst>
              <p:tags r:id="rId12"/>
            </p:custDataLst>
          </p:nvPr>
        </p:nvCxnSpPr>
        <p:spPr bwMode="auto">
          <a:xfrm>
            <a:off x="6221413" y="1562100"/>
            <a:ext cx="0" cy="422275"/>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47" name="Marcador de texto 2">
            <a:extLst>
              <a:ext uri="{FF2B5EF4-FFF2-40B4-BE49-F238E27FC236}">
                <a16:creationId xmlns:a16="http://schemas.microsoft.com/office/drawing/2014/main" id="{97EF1C94-56E6-46F6-A466-FB11D04F5764}"/>
              </a:ext>
            </a:extLst>
          </p:cNvPr>
          <p:cNvSpPr>
            <a:spLocks noGrp="1"/>
          </p:cNvSpPr>
          <p:nvPr>
            <p:custDataLst>
              <p:tags r:id="rId13"/>
            </p:custDataLst>
          </p:nvPr>
        </p:nvSpPr>
        <p:spPr bwMode="auto">
          <a:xfrm>
            <a:off x="1241425" y="3719513"/>
            <a:ext cx="250825"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EB7E910C-D857-413B-99C4-A7501C562816}" type="datetime'''''''''''feb''''-''''''''''''''''''''''''''''''''''21'">
              <a:rPr lang="es-UY" altLang="en-US" sz="1174" b="1">
                <a:solidFill>
                  <a:srgbClr val="000000"/>
                </a:solidFill>
                <a:latin typeface="Calibri Light"/>
              </a:rPr>
              <a:pPr marL="0" indent="0" algn="ctr" defTabSz="766225">
                <a:spcBef>
                  <a:spcPct val="0"/>
                </a:spcBef>
                <a:spcAft>
                  <a:spcPct val="0"/>
                </a:spcAft>
                <a:buNone/>
                <a:defRPr/>
              </a:pPr>
              <a:t>feb-21</a:t>
            </a:fld>
            <a:endParaRPr lang="es-UY" sz="1174" b="1" dirty="0">
              <a:solidFill>
                <a:srgbClr val="000000"/>
              </a:solidFill>
              <a:latin typeface="Calibri Light"/>
              <a:sym typeface="+mj-lt"/>
            </a:endParaRPr>
          </a:p>
        </p:txBody>
      </p:sp>
      <p:sp>
        <p:nvSpPr>
          <p:cNvPr id="84" name="Marcador de texto 2">
            <a:extLst>
              <a:ext uri="{FF2B5EF4-FFF2-40B4-BE49-F238E27FC236}">
                <a16:creationId xmlns:a16="http://schemas.microsoft.com/office/drawing/2014/main" id="{D6C801A0-D97B-47A7-8DAA-B5D172213CC3}"/>
              </a:ext>
            </a:extLst>
          </p:cNvPr>
          <p:cNvSpPr>
            <a:spLocks noGrp="1"/>
          </p:cNvSpPr>
          <p:nvPr>
            <p:custDataLst>
              <p:tags r:id="rId14"/>
            </p:custDataLst>
          </p:nvPr>
        </p:nvSpPr>
        <p:spPr bwMode="auto">
          <a:xfrm>
            <a:off x="7554913" y="3719513"/>
            <a:ext cx="269875"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04B3F673-5C76-4F64-9163-462422F496A6}" type="datetime'''''''''''a''''''''''''go''''-''''''2''''''''''''''''''''''2'">
              <a:rPr lang="es-UY" altLang="en-US" sz="1174" b="1">
                <a:solidFill>
                  <a:srgbClr val="000000"/>
                </a:solidFill>
                <a:latin typeface="Calibri Light"/>
              </a:rPr>
              <a:pPr marL="0" indent="0" algn="ctr" defTabSz="766225">
                <a:spcBef>
                  <a:spcPct val="0"/>
                </a:spcBef>
                <a:spcAft>
                  <a:spcPct val="0"/>
                </a:spcAft>
                <a:buNone/>
                <a:defRPr/>
              </a:pPr>
              <a:t>ago-22</a:t>
            </a:fld>
            <a:endParaRPr lang="es-UY" sz="1174" b="1" dirty="0">
              <a:solidFill>
                <a:srgbClr val="000000"/>
              </a:solidFill>
              <a:latin typeface="Calibri Light"/>
              <a:sym typeface="+mj-lt"/>
            </a:endParaRPr>
          </a:p>
        </p:txBody>
      </p:sp>
      <p:sp>
        <p:nvSpPr>
          <p:cNvPr id="61" name="Marcador de texto 2">
            <a:extLst>
              <a:ext uri="{FF2B5EF4-FFF2-40B4-BE49-F238E27FC236}">
                <a16:creationId xmlns:a16="http://schemas.microsoft.com/office/drawing/2014/main" id="{B2D4062A-8FAB-4B92-8BA8-9757B5C18AFA}"/>
              </a:ext>
            </a:extLst>
          </p:cNvPr>
          <p:cNvSpPr>
            <a:spLocks noGrp="1"/>
          </p:cNvSpPr>
          <p:nvPr>
            <p:custDataLst>
              <p:tags r:id="rId15"/>
            </p:custDataLst>
          </p:nvPr>
        </p:nvSpPr>
        <p:spPr bwMode="auto">
          <a:xfrm>
            <a:off x="1573213" y="3719513"/>
            <a:ext cx="29210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F52F22C5-9E9A-44D1-B1BA-7A6FEB0E8709}" type="datetime'''m''ar''''''''''''''''''''''''''''''''''-''''2''''''1'''">
              <a:rPr lang="es-UY" altLang="en-US" sz="1174" b="1">
                <a:solidFill>
                  <a:srgbClr val="000000"/>
                </a:solidFill>
                <a:latin typeface="Calibri Light"/>
              </a:rPr>
              <a:pPr marL="0" indent="0" algn="ctr" defTabSz="766225">
                <a:spcBef>
                  <a:spcPct val="0"/>
                </a:spcBef>
                <a:spcAft>
                  <a:spcPct val="0"/>
                </a:spcAft>
                <a:buNone/>
                <a:defRPr/>
              </a:pPr>
              <a:t>mar-21</a:t>
            </a:fld>
            <a:endParaRPr lang="es-UY" sz="1174" b="1" dirty="0">
              <a:solidFill>
                <a:srgbClr val="000000"/>
              </a:solidFill>
              <a:latin typeface="Calibri Light"/>
              <a:sym typeface="+mj-lt"/>
            </a:endParaRPr>
          </a:p>
        </p:txBody>
      </p:sp>
      <p:sp>
        <p:nvSpPr>
          <p:cNvPr id="65" name="Marcador de texto 2">
            <a:extLst>
              <a:ext uri="{FF2B5EF4-FFF2-40B4-BE49-F238E27FC236}">
                <a16:creationId xmlns:a16="http://schemas.microsoft.com/office/drawing/2014/main" id="{9A8E8ED0-BF17-4811-8A9B-3F0367178C20}"/>
              </a:ext>
            </a:extLst>
          </p:cNvPr>
          <p:cNvSpPr>
            <a:spLocks noGrp="1"/>
          </p:cNvSpPr>
          <p:nvPr>
            <p:custDataLst>
              <p:tags r:id="rId16"/>
            </p:custDataLst>
          </p:nvPr>
        </p:nvSpPr>
        <p:spPr bwMode="auto">
          <a:xfrm>
            <a:off x="2268538" y="3719513"/>
            <a:ext cx="30638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9821B865-FEA8-4E0A-98E8-5AA7FC862F19}" type="datetime'''''''''''''''''''m''''''''''''a''y''-''21'''''''''">
              <a:rPr lang="es-UY" altLang="en-US" sz="1174" b="1">
                <a:solidFill>
                  <a:srgbClr val="000000"/>
                </a:solidFill>
                <a:latin typeface="Calibri Light"/>
              </a:rPr>
              <a:pPr marL="0" indent="0" algn="ctr" defTabSz="766225">
                <a:spcBef>
                  <a:spcPct val="0"/>
                </a:spcBef>
                <a:spcAft>
                  <a:spcPct val="0"/>
                </a:spcAft>
                <a:buNone/>
                <a:defRPr/>
              </a:pPr>
              <a:t>may-21</a:t>
            </a:fld>
            <a:endParaRPr lang="es-UY" sz="1174" b="1" dirty="0">
              <a:solidFill>
                <a:srgbClr val="000000"/>
              </a:solidFill>
              <a:latin typeface="Calibri Light"/>
              <a:sym typeface="+mj-lt"/>
            </a:endParaRPr>
          </a:p>
        </p:txBody>
      </p:sp>
      <p:sp>
        <p:nvSpPr>
          <p:cNvPr id="63" name="Marcador de texto 2">
            <a:extLst>
              <a:ext uri="{FF2B5EF4-FFF2-40B4-BE49-F238E27FC236}">
                <a16:creationId xmlns:a16="http://schemas.microsoft.com/office/drawing/2014/main" id="{F58F4A0A-FEF4-45A4-B966-A5512A4459C3}"/>
              </a:ext>
            </a:extLst>
          </p:cNvPr>
          <p:cNvSpPr>
            <a:spLocks noGrp="1"/>
          </p:cNvSpPr>
          <p:nvPr>
            <p:custDataLst>
              <p:tags r:id="rId17"/>
            </p:custDataLst>
          </p:nvPr>
        </p:nvSpPr>
        <p:spPr bwMode="auto">
          <a:xfrm>
            <a:off x="2951163" y="3719513"/>
            <a:ext cx="347663" cy="1603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E32DA461-051B-4EAF-BF78-D80A04E79A8E}" type="datetime'''ju''''''''l-''''''''''''''2''''''''1'''''''''''''">
              <a:rPr lang="es-UY" altLang="en-US" sz="1174" b="1">
                <a:solidFill>
                  <a:srgbClr val="000000"/>
                </a:solidFill>
                <a:latin typeface="Calibri Light"/>
              </a:rPr>
              <a:pPr marL="0" indent="0" algn="ctr" defTabSz="766225">
                <a:spcBef>
                  <a:spcPct val="0"/>
                </a:spcBef>
                <a:spcAft>
                  <a:spcPct val="0"/>
                </a:spcAft>
                <a:buNone/>
                <a:defRPr/>
              </a:pPr>
              <a:t>jul-21</a:t>
            </a:fld>
            <a:endParaRPr lang="es-UY" sz="1174" b="1" dirty="0">
              <a:solidFill>
                <a:srgbClr val="000000"/>
              </a:solidFill>
              <a:latin typeface="Calibri Light"/>
              <a:sym typeface="+mj-lt"/>
            </a:endParaRPr>
          </a:p>
        </p:txBody>
      </p:sp>
      <p:sp>
        <p:nvSpPr>
          <p:cNvPr id="70" name="Marcador de texto 2">
            <a:extLst>
              <a:ext uri="{FF2B5EF4-FFF2-40B4-BE49-F238E27FC236}">
                <a16:creationId xmlns:a16="http://schemas.microsoft.com/office/drawing/2014/main" id="{54A362B9-882A-4C95-B52B-719D8FA0C850}"/>
              </a:ext>
            </a:extLst>
          </p:cNvPr>
          <p:cNvSpPr>
            <a:spLocks noGrp="1"/>
          </p:cNvSpPr>
          <p:nvPr>
            <p:custDataLst>
              <p:tags r:id="rId18"/>
            </p:custDataLst>
          </p:nvPr>
        </p:nvSpPr>
        <p:spPr bwMode="auto">
          <a:xfrm>
            <a:off x="3340100" y="3719513"/>
            <a:ext cx="269875"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31D080FF-7656-4DB1-8D20-C84E1A200819}" type="datetime'ag''''''''''''''''o''''''-''2''''''''''1'''''">
              <a:rPr lang="es-UY" altLang="en-US" sz="1174" b="1">
                <a:solidFill>
                  <a:srgbClr val="000000"/>
                </a:solidFill>
                <a:latin typeface="Calibri Light"/>
              </a:rPr>
              <a:pPr marL="0" indent="0" algn="ctr" defTabSz="766225">
                <a:spcBef>
                  <a:spcPct val="0"/>
                </a:spcBef>
                <a:spcAft>
                  <a:spcPct val="0"/>
                </a:spcAft>
                <a:buNone/>
                <a:defRPr/>
              </a:pPr>
              <a:t>ago-21</a:t>
            </a:fld>
            <a:endParaRPr lang="es-UY" sz="1174" b="1" dirty="0">
              <a:solidFill>
                <a:srgbClr val="000000"/>
              </a:solidFill>
              <a:latin typeface="Calibri Light"/>
              <a:sym typeface="+mj-lt"/>
            </a:endParaRPr>
          </a:p>
        </p:txBody>
      </p:sp>
      <p:sp>
        <p:nvSpPr>
          <p:cNvPr id="71" name="Marcador de texto 2">
            <a:extLst>
              <a:ext uri="{FF2B5EF4-FFF2-40B4-BE49-F238E27FC236}">
                <a16:creationId xmlns:a16="http://schemas.microsoft.com/office/drawing/2014/main" id="{40433229-BE8A-420E-8CDE-9680A15A5E8C}"/>
              </a:ext>
            </a:extLst>
          </p:cNvPr>
          <p:cNvSpPr>
            <a:spLocks noGrp="1"/>
          </p:cNvSpPr>
          <p:nvPr>
            <p:custDataLst>
              <p:tags r:id="rId19"/>
            </p:custDataLst>
          </p:nvPr>
        </p:nvSpPr>
        <p:spPr bwMode="auto">
          <a:xfrm>
            <a:off x="4056063" y="3719513"/>
            <a:ext cx="24288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2874CD7D-420A-403A-8C5B-30C86744A99E}" type="datetime'''o''c''''t''''''''''-''''''''''21'''''''''''''''''''''''''''">
              <a:rPr lang="es-UY" altLang="en-US" sz="1174" b="1">
                <a:solidFill>
                  <a:srgbClr val="000000"/>
                </a:solidFill>
                <a:latin typeface="Calibri Light"/>
              </a:rPr>
              <a:pPr marL="0" indent="0" algn="ctr" defTabSz="766225">
                <a:spcBef>
                  <a:spcPct val="0"/>
                </a:spcBef>
                <a:spcAft>
                  <a:spcPct val="0"/>
                </a:spcAft>
                <a:buNone/>
                <a:defRPr/>
              </a:pPr>
              <a:t>oct-21</a:t>
            </a:fld>
            <a:endParaRPr lang="es-UY" sz="1174" b="1" dirty="0">
              <a:solidFill>
                <a:srgbClr val="000000"/>
              </a:solidFill>
              <a:latin typeface="Calibri Light"/>
              <a:sym typeface="+mj-lt"/>
            </a:endParaRPr>
          </a:p>
        </p:txBody>
      </p:sp>
      <p:sp>
        <p:nvSpPr>
          <p:cNvPr id="87" name="Marcador de texto 2">
            <a:extLst>
              <a:ext uri="{FF2B5EF4-FFF2-40B4-BE49-F238E27FC236}">
                <a16:creationId xmlns:a16="http://schemas.microsoft.com/office/drawing/2014/main" id="{16CCF56E-B16A-4E34-AA88-1816D80F4832}"/>
              </a:ext>
            </a:extLst>
          </p:cNvPr>
          <p:cNvSpPr>
            <a:spLocks noGrp="1"/>
          </p:cNvSpPr>
          <p:nvPr>
            <p:custDataLst>
              <p:tags r:id="rId20"/>
            </p:custDataLst>
          </p:nvPr>
        </p:nvSpPr>
        <p:spPr bwMode="auto">
          <a:xfrm>
            <a:off x="8607425" y="3719513"/>
            <a:ext cx="27463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3B851E96-9DE9-4028-A0C8-0BE48F5301AF}" type="datetime'n''''''''''o''v''''-''''''''2''''''2'''''''''''''''">
              <a:rPr lang="es-UY" altLang="en-US" sz="1174" b="1">
                <a:solidFill>
                  <a:srgbClr val="000000"/>
                </a:solidFill>
                <a:latin typeface="Calibri Light"/>
              </a:rPr>
              <a:pPr marL="0" indent="0" algn="ctr" defTabSz="766225">
                <a:spcBef>
                  <a:spcPct val="0"/>
                </a:spcBef>
                <a:spcAft>
                  <a:spcPct val="0"/>
                </a:spcAft>
                <a:buNone/>
                <a:defRPr/>
              </a:pPr>
              <a:t>nov-22</a:t>
            </a:fld>
            <a:endParaRPr lang="es-UY" sz="1174" b="1" dirty="0">
              <a:solidFill>
                <a:srgbClr val="000000"/>
              </a:solidFill>
              <a:latin typeface="Calibri Light"/>
              <a:sym typeface="+mj-lt"/>
            </a:endParaRPr>
          </a:p>
        </p:txBody>
      </p:sp>
      <p:sp>
        <p:nvSpPr>
          <p:cNvPr id="72" name="Marcador de texto 2">
            <a:extLst>
              <a:ext uri="{FF2B5EF4-FFF2-40B4-BE49-F238E27FC236}">
                <a16:creationId xmlns:a16="http://schemas.microsoft.com/office/drawing/2014/main" id="{A99DDA21-4991-423B-A2E5-9384D34272E3}"/>
              </a:ext>
            </a:extLst>
          </p:cNvPr>
          <p:cNvSpPr>
            <a:spLocks noGrp="1"/>
          </p:cNvSpPr>
          <p:nvPr>
            <p:custDataLst>
              <p:tags r:id="rId21"/>
            </p:custDataLst>
          </p:nvPr>
        </p:nvSpPr>
        <p:spPr bwMode="auto">
          <a:xfrm>
            <a:off x="4392613" y="3719513"/>
            <a:ext cx="27463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EA80848C-1E93-4E0E-9AC1-D32F33E2E023}" type="datetime'''''''''n''''o''''''''''''''''''''''v''''-''''21'''''''''''">
              <a:rPr lang="es-UY" altLang="en-US" sz="1174" b="1">
                <a:solidFill>
                  <a:srgbClr val="000000"/>
                </a:solidFill>
                <a:latin typeface="Calibri Light"/>
              </a:rPr>
              <a:pPr marL="0" indent="0" algn="ctr" defTabSz="766225">
                <a:spcBef>
                  <a:spcPct val="0"/>
                </a:spcBef>
                <a:spcAft>
                  <a:spcPct val="0"/>
                </a:spcAft>
                <a:buNone/>
                <a:defRPr/>
              </a:pPr>
              <a:t>nov-21</a:t>
            </a:fld>
            <a:endParaRPr lang="es-UY" sz="1174" b="1" dirty="0">
              <a:solidFill>
                <a:srgbClr val="000000"/>
              </a:solidFill>
              <a:latin typeface="Calibri Light"/>
              <a:sym typeface="+mj-lt"/>
            </a:endParaRPr>
          </a:p>
        </p:txBody>
      </p:sp>
      <p:sp>
        <p:nvSpPr>
          <p:cNvPr id="74" name="Marcador de texto 2">
            <a:extLst>
              <a:ext uri="{FF2B5EF4-FFF2-40B4-BE49-F238E27FC236}">
                <a16:creationId xmlns:a16="http://schemas.microsoft.com/office/drawing/2014/main" id="{FC4509B1-85A4-4020-9086-B91E12C10CC9}"/>
              </a:ext>
            </a:extLst>
          </p:cNvPr>
          <p:cNvSpPr>
            <a:spLocks noGrp="1"/>
          </p:cNvSpPr>
          <p:nvPr>
            <p:custDataLst>
              <p:tags r:id="rId22"/>
            </p:custDataLst>
          </p:nvPr>
        </p:nvSpPr>
        <p:spPr bwMode="auto">
          <a:xfrm>
            <a:off x="4767263" y="3719513"/>
            <a:ext cx="227013"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744CA6CC-5E45-4190-A3AB-B15FB5DFCAD0}" type="datetime'''d''''i''''''''''''c''''''-''''''21'''''''''''''''">
              <a:rPr lang="es-UY" altLang="en-US" sz="1174" b="1">
                <a:solidFill>
                  <a:srgbClr val="000000"/>
                </a:solidFill>
                <a:latin typeface="Calibri Light"/>
              </a:rPr>
              <a:pPr marL="0" indent="0" algn="ctr" defTabSz="766225">
                <a:spcBef>
                  <a:spcPct val="0"/>
                </a:spcBef>
                <a:spcAft>
                  <a:spcPct val="0"/>
                </a:spcAft>
                <a:buNone/>
                <a:defRPr/>
              </a:pPr>
              <a:t>dic-21</a:t>
            </a:fld>
            <a:endParaRPr lang="es-UY" sz="1174" b="1" dirty="0">
              <a:solidFill>
                <a:srgbClr val="000000"/>
              </a:solidFill>
              <a:latin typeface="Calibri Light"/>
              <a:sym typeface="+mj-lt"/>
            </a:endParaRPr>
          </a:p>
        </p:txBody>
      </p:sp>
      <p:sp>
        <p:nvSpPr>
          <p:cNvPr id="79" name="Marcador de texto 2">
            <a:extLst>
              <a:ext uri="{FF2B5EF4-FFF2-40B4-BE49-F238E27FC236}">
                <a16:creationId xmlns:a16="http://schemas.microsoft.com/office/drawing/2014/main" id="{266239EE-21CC-4FC8-A4D3-78AC77F26011}"/>
              </a:ext>
            </a:extLst>
          </p:cNvPr>
          <p:cNvSpPr>
            <a:spLocks noGrp="1"/>
          </p:cNvSpPr>
          <p:nvPr>
            <p:custDataLst>
              <p:tags r:id="rId23"/>
            </p:custDataLst>
          </p:nvPr>
        </p:nvSpPr>
        <p:spPr bwMode="auto">
          <a:xfrm>
            <a:off x="5456238" y="3719513"/>
            <a:ext cx="250825"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BEACCD34-3BF3-4312-AE4F-E76192EFCD55}" type="datetime'''''''''''''f''''''''''''''e''''''''''''b''''''''''''''-''22'">
              <a:rPr lang="es-UY" altLang="en-US" sz="1174" b="1">
                <a:solidFill>
                  <a:srgbClr val="000000"/>
                </a:solidFill>
                <a:latin typeface="Calibri Light"/>
              </a:rPr>
              <a:pPr marL="0" indent="0" algn="ctr" defTabSz="766225">
                <a:spcBef>
                  <a:spcPct val="0"/>
                </a:spcBef>
                <a:spcAft>
                  <a:spcPct val="0"/>
                </a:spcAft>
                <a:buNone/>
                <a:defRPr/>
              </a:pPr>
              <a:t>feb-22</a:t>
            </a:fld>
            <a:endParaRPr lang="es-UY" sz="1174" b="1" dirty="0">
              <a:solidFill>
                <a:srgbClr val="000000"/>
              </a:solidFill>
              <a:latin typeface="Calibri Light"/>
              <a:sym typeface="+mj-lt"/>
            </a:endParaRPr>
          </a:p>
        </p:txBody>
      </p:sp>
      <p:sp>
        <p:nvSpPr>
          <p:cNvPr id="80" name="Marcador de texto 2">
            <a:extLst>
              <a:ext uri="{FF2B5EF4-FFF2-40B4-BE49-F238E27FC236}">
                <a16:creationId xmlns:a16="http://schemas.microsoft.com/office/drawing/2014/main" id="{8BBE5C37-56B3-4487-B611-C9EEE34D69E9}"/>
              </a:ext>
            </a:extLst>
          </p:cNvPr>
          <p:cNvSpPr>
            <a:spLocks noGrp="1"/>
          </p:cNvSpPr>
          <p:nvPr>
            <p:custDataLst>
              <p:tags r:id="rId24"/>
            </p:custDataLst>
          </p:nvPr>
        </p:nvSpPr>
        <p:spPr bwMode="auto">
          <a:xfrm>
            <a:off x="5788025" y="3719513"/>
            <a:ext cx="29210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FFC02FEC-4438-4D01-85CC-4A8802FD3F05}" type="datetime'm''''''''''''''ar''''''''''''''''-''''''''''''''''''''''2''2'">
              <a:rPr lang="es-UY" altLang="en-US" sz="1174" b="1">
                <a:solidFill>
                  <a:srgbClr val="000000"/>
                </a:solidFill>
                <a:latin typeface="Calibri Light"/>
              </a:rPr>
              <a:pPr marL="0" indent="0" algn="ctr" defTabSz="766225">
                <a:spcBef>
                  <a:spcPct val="0"/>
                </a:spcBef>
                <a:spcAft>
                  <a:spcPct val="0"/>
                </a:spcAft>
                <a:buNone/>
                <a:defRPr/>
              </a:pPr>
              <a:t>mar-22</a:t>
            </a:fld>
            <a:endParaRPr lang="es-UY" sz="1174" b="1" dirty="0">
              <a:solidFill>
                <a:srgbClr val="000000"/>
              </a:solidFill>
              <a:latin typeface="Calibri Light"/>
              <a:sym typeface="+mj-lt"/>
            </a:endParaRPr>
          </a:p>
        </p:txBody>
      </p:sp>
      <p:sp>
        <p:nvSpPr>
          <p:cNvPr id="116" name="Marcador de texto 2">
            <a:extLst>
              <a:ext uri="{FF2B5EF4-FFF2-40B4-BE49-F238E27FC236}">
                <a16:creationId xmlns:a16="http://schemas.microsoft.com/office/drawing/2014/main" id="{35CE4F19-3787-4BAE-AA68-FA62290E7F81}"/>
              </a:ext>
            </a:extLst>
          </p:cNvPr>
          <p:cNvSpPr>
            <a:spLocks noGrp="1"/>
          </p:cNvSpPr>
          <p:nvPr>
            <p:custDataLst>
              <p:tags r:id="rId25"/>
            </p:custDataLst>
          </p:nvPr>
        </p:nvSpPr>
        <p:spPr bwMode="auto">
          <a:xfrm>
            <a:off x="10698163" y="3719513"/>
            <a:ext cx="30638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06B0B699-712D-4B96-BDF1-2DD6AEBEF0BC}" type="datetime'''''''''''''''''m''ay''''''''''''''''''-''''''''2''''''''3'">
              <a:rPr lang="es-UY" altLang="en-US" sz="1174" b="1">
                <a:solidFill>
                  <a:srgbClr val="000000"/>
                </a:solidFill>
                <a:latin typeface="Calibri Light"/>
              </a:rPr>
              <a:pPr marL="0" indent="0" algn="ctr" defTabSz="766225">
                <a:spcBef>
                  <a:spcPct val="0"/>
                </a:spcBef>
                <a:spcAft>
                  <a:spcPct val="0"/>
                </a:spcAft>
                <a:buNone/>
                <a:defRPr/>
              </a:pPr>
              <a:t>may-23</a:t>
            </a:fld>
            <a:endParaRPr lang="es-UY" sz="1174" b="1" dirty="0">
              <a:solidFill>
                <a:srgbClr val="000000"/>
              </a:solidFill>
              <a:latin typeface="Calibri Light"/>
              <a:sym typeface="+mj-lt"/>
            </a:endParaRPr>
          </a:p>
        </p:txBody>
      </p:sp>
      <p:sp>
        <p:nvSpPr>
          <p:cNvPr id="81" name="Marcador de texto 2">
            <a:extLst>
              <a:ext uri="{FF2B5EF4-FFF2-40B4-BE49-F238E27FC236}">
                <a16:creationId xmlns:a16="http://schemas.microsoft.com/office/drawing/2014/main" id="{884B30E9-9A07-4B5D-92D9-F28E3362ADB5}"/>
              </a:ext>
            </a:extLst>
          </p:cNvPr>
          <p:cNvSpPr>
            <a:spLocks noGrp="1"/>
          </p:cNvSpPr>
          <p:nvPr>
            <p:custDataLst>
              <p:tags r:id="rId26"/>
            </p:custDataLst>
          </p:nvPr>
        </p:nvSpPr>
        <p:spPr bwMode="auto">
          <a:xfrm>
            <a:off x="6159500" y="3719513"/>
            <a:ext cx="252413"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34C2B4DE-1214-4786-A8FA-B28E024612DE}" type="datetime'''''''''''''''a''''b''''''''''''r''''''-2''''''''''''''''2'">
              <a:rPr lang="es-UY" altLang="en-US" sz="1174" b="1">
                <a:solidFill>
                  <a:srgbClr val="000000"/>
                </a:solidFill>
                <a:latin typeface="Calibri Light"/>
              </a:rPr>
              <a:pPr marL="0" indent="0" algn="ctr" defTabSz="766225">
                <a:spcBef>
                  <a:spcPct val="0"/>
                </a:spcBef>
                <a:spcAft>
                  <a:spcPct val="0"/>
                </a:spcAft>
                <a:buNone/>
                <a:defRPr/>
              </a:pPr>
              <a:t>abr-22</a:t>
            </a:fld>
            <a:endParaRPr lang="es-UY" sz="1174" b="1" dirty="0">
              <a:solidFill>
                <a:srgbClr val="000000"/>
              </a:solidFill>
              <a:latin typeface="Calibri Light"/>
              <a:sym typeface="+mj-lt"/>
            </a:endParaRPr>
          </a:p>
        </p:txBody>
      </p:sp>
      <p:sp>
        <p:nvSpPr>
          <p:cNvPr id="82" name="Marcador de texto 2">
            <a:extLst>
              <a:ext uri="{FF2B5EF4-FFF2-40B4-BE49-F238E27FC236}">
                <a16:creationId xmlns:a16="http://schemas.microsoft.com/office/drawing/2014/main" id="{C550918A-CC93-471D-8274-F90D09733A88}"/>
              </a:ext>
            </a:extLst>
          </p:cNvPr>
          <p:cNvSpPr>
            <a:spLocks noGrp="1"/>
          </p:cNvSpPr>
          <p:nvPr>
            <p:custDataLst>
              <p:tags r:id="rId27"/>
            </p:custDataLst>
          </p:nvPr>
        </p:nvSpPr>
        <p:spPr bwMode="auto">
          <a:xfrm>
            <a:off x="6483350" y="3719513"/>
            <a:ext cx="30638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9E2C282F-72B9-41C9-9058-6CC97A76214E}" type="datetime'ma''''''''''''''''y''-''''''''''''''''''22'''''''''''''">
              <a:rPr lang="es-UY" altLang="en-US" sz="1174" b="1">
                <a:solidFill>
                  <a:srgbClr val="000000"/>
                </a:solidFill>
                <a:latin typeface="Calibri Light"/>
              </a:rPr>
              <a:pPr marL="0" indent="0" algn="ctr" defTabSz="766225">
                <a:spcBef>
                  <a:spcPct val="0"/>
                </a:spcBef>
                <a:spcAft>
                  <a:spcPct val="0"/>
                </a:spcAft>
                <a:buNone/>
                <a:defRPr/>
              </a:pPr>
              <a:t>may-22</a:t>
            </a:fld>
            <a:endParaRPr lang="es-UY" sz="1174" b="1" dirty="0">
              <a:solidFill>
                <a:srgbClr val="000000"/>
              </a:solidFill>
              <a:latin typeface="Calibri Light"/>
              <a:sym typeface="+mj-lt"/>
            </a:endParaRPr>
          </a:p>
        </p:txBody>
      </p:sp>
      <p:sp>
        <p:nvSpPr>
          <p:cNvPr id="83" name="Marcador de texto 2">
            <a:extLst>
              <a:ext uri="{FF2B5EF4-FFF2-40B4-BE49-F238E27FC236}">
                <a16:creationId xmlns:a16="http://schemas.microsoft.com/office/drawing/2014/main" id="{0F6EE5D3-C65C-4C76-9999-77AF6E6F208F}"/>
              </a:ext>
            </a:extLst>
          </p:cNvPr>
          <p:cNvSpPr>
            <a:spLocks noGrp="1"/>
          </p:cNvSpPr>
          <p:nvPr>
            <p:custDataLst>
              <p:tags r:id="rId28"/>
            </p:custDataLst>
          </p:nvPr>
        </p:nvSpPr>
        <p:spPr bwMode="auto">
          <a:xfrm>
            <a:off x="6865938" y="3719513"/>
            <a:ext cx="24288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52D45B92-35E0-43F6-B017-CD758F8AA068}" type="datetime'j''''''''''''u''''''''n''''''-2''''''''''''2'''''''">
              <a:rPr lang="es-UY" altLang="en-US" sz="1174" b="1">
                <a:solidFill>
                  <a:srgbClr val="000000"/>
                </a:solidFill>
                <a:latin typeface="Calibri Light"/>
              </a:rPr>
              <a:pPr marL="0" indent="0" algn="ctr" defTabSz="766225">
                <a:spcBef>
                  <a:spcPct val="0"/>
                </a:spcBef>
                <a:spcAft>
                  <a:spcPct val="0"/>
                </a:spcAft>
                <a:buNone/>
                <a:defRPr/>
              </a:pPr>
              <a:t>jun-22</a:t>
            </a:fld>
            <a:endParaRPr lang="es-UY" sz="1174" b="1" dirty="0">
              <a:solidFill>
                <a:srgbClr val="000000"/>
              </a:solidFill>
              <a:latin typeface="Calibri Light"/>
              <a:sym typeface="+mj-lt"/>
            </a:endParaRPr>
          </a:p>
        </p:txBody>
      </p:sp>
      <p:sp>
        <p:nvSpPr>
          <p:cNvPr id="48" name="Marcador de texto 2">
            <a:extLst>
              <a:ext uri="{FF2B5EF4-FFF2-40B4-BE49-F238E27FC236}">
                <a16:creationId xmlns:a16="http://schemas.microsoft.com/office/drawing/2014/main" id="{0F552E88-2160-4484-AAD8-8B3E76EB802D}"/>
              </a:ext>
            </a:extLst>
          </p:cNvPr>
          <p:cNvSpPr>
            <a:spLocks noGrp="1"/>
          </p:cNvSpPr>
          <p:nvPr>
            <p:custDataLst>
              <p:tags r:id="rId29"/>
            </p:custDataLst>
          </p:nvPr>
        </p:nvSpPr>
        <p:spPr bwMode="auto">
          <a:xfrm>
            <a:off x="7165975" y="3719513"/>
            <a:ext cx="347663" cy="1603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2EC675CB-4955-421C-93B2-52E3ADD41075}" type="datetime'j''u''l''''''-2''''''''''''''''''2'''''''''''''''''''''''''">
              <a:rPr lang="es-UY" altLang="en-US" sz="1174" b="1">
                <a:solidFill>
                  <a:srgbClr val="000000"/>
                </a:solidFill>
                <a:latin typeface="Calibri Light"/>
              </a:rPr>
              <a:pPr marL="0" indent="0" algn="ctr" defTabSz="766225">
                <a:spcBef>
                  <a:spcPct val="0"/>
                </a:spcBef>
                <a:spcAft>
                  <a:spcPct val="0"/>
                </a:spcAft>
                <a:buNone/>
                <a:defRPr/>
              </a:pPr>
              <a:t>jul-22</a:t>
            </a:fld>
            <a:endParaRPr lang="es-UY" sz="1174" b="1" dirty="0">
              <a:solidFill>
                <a:srgbClr val="000000"/>
              </a:solidFill>
              <a:latin typeface="Calibri Light"/>
              <a:sym typeface="+mj-lt"/>
            </a:endParaRPr>
          </a:p>
        </p:txBody>
      </p:sp>
      <p:sp>
        <p:nvSpPr>
          <p:cNvPr id="86" name="Marcador de texto 2">
            <a:extLst>
              <a:ext uri="{FF2B5EF4-FFF2-40B4-BE49-F238E27FC236}">
                <a16:creationId xmlns:a16="http://schemas.microsoft.com/office/drawing/2014/main" id="{CBB61135-3E90-49AF-B8AE-1FB90C1E3911}"/>
              </a:ext>
            </a:extLst>
          </p:cNvPr>
          <p:cNvSpPr>
            <a:spLocks noGrp="1"/>
          </p:cNvSpPr>
          <p:nvPr>
            <p:custDataLst>
              <p:tags r:id="rId30"/>
            </p:custDataLst>
          </p:nvPr>
        </p:nvSpPr>
        <p:spPr bwMode="auto">
          <a:xfrm>
            <a:off x="8270875" y="3719513"/>
            <a:ext cx="24288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4642C244-D455-4C1F-8A96-9E8F046E73E2}" type="datetime'''''''''''''''o''''''''''''c''''''''t-''22'''''''''''''''''">
              <a:rPr lang="es-UY" altLang="en-US" sz="1174" b="1">
                <a:solidFill>
                  <a:srgbClr val="000000"/>
                </a:solidFill>
                <a:latin typeface="Calibri Light"/>
              </a:rPr>
              <a:pPr marL="0" indent="0" algn="ctr" defTabSz="766225">
                <a:spcBef>
                  <a:spcPct val="0"/>
                </a:spcBef>
                <a:spcAft>
                  <a:spcPct val="0"/>
                </a:spcAft>
                <a:buNone/>
                <a:defRPr/>
              </a:pPr>
              <a:t>oct-22</a:t>
            </a:fld>
            <a:endParaRPr lang="es-UY" sz="1174" b="1" dirty="0">
              <a:solidFill>
                <a:srgbClr val="000000"/>
              </a:solidFill>
              <a:latin typeface="Calibri Light"/>
              <a:sym typeface="+mj-lt"/>
            </a:endParaRPr>
          </a:p>
        </p:txBody>
      </p:sp>
      <p:sp>
        <p:nvSpPr>
          <p:cNvPr id="91" name="Marcador de texto 2">
            <a:extLst>
              <a:ext uri="{FF2B5EF4-FFF2-40B4-BE49-F238E27FC236}">
                <a16:creationId xmlns:a16="http://schemas.microsoft.com/office/drawing/2014/main" id="{BD362B68-B724-4C9E-9B5D-D21634478795}"/>
              </a:ext>
            </a:extLst>
          </p:cNvPr>
          <p:cNvSpPr>
            <a:spLocks noGrp="1"/>
          </p:cNvSpPr>
          <p:nvPr>
            <p:custDataLst>
              <p:tags r:id="rId31"/>
            </p:custDataLst>
          </p:nvPr>
        </p:nvSpPr>
        <p:spPr bwMode="auto">
          <a:xfrm>
            <a:off x="8982075" y="3719513"/>
            <a:ext cx="227013"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DA70E921-4D20-48E0-BD13-D5A132578AAE}" type="datetime'd''''''''''i''''''''''c''''''-2''''''''''''''''''''2'''''">
              <a:rPr lang="es-UY" altLang="en-US" sz="1174" b="1">
                <a:solidFill>
                  <a:srgbClr val="000000"/>
                </a:solidFill>
                <a:latin typeface="Calibri Light"/>
              </a:rPr>
              <a:pPr marL="0" indent="0" algn="ctr" defTabSz="766225">
                <a:spcBef>
                  <a:spcPct val="0"/>
                </a:spcBef>
                <a:spcAft>
                  <a:spcPct val="0"/>
                </a:spcAft>
                <a:buNone/>
                <a:defRPr/>
              </a:pPr>
              <a:t>dic-22</a:t>
            </a:fld>
            <a:endParaRPr lang="es-UY" sz="1174" b="1" dirty="0">
              <a:solidFill>
                <a:srgbClr val="000000"/>
              </a:solidFill>
              <a:latin typeface="Calibri Light"/>
              <a:sym typeface="+mj-lt"/>
            </a:endParaRPr>
          </a:p>
        </p:txBody>
      </p:sp>
      <p:sp>
        <p:nvSpPr>
          <p:cNvPr id="53" name="Marcador de texto 2">
            <a:extLst>
              <a:ext uri="{FF2B5EF4-FFF2-40B4-BE49-F238E27FC236}">
                <a16:creationId xmlns:a16="http://schemas.microsoft.com/office/drawing/2014/main" id="{E2688E5F-99FE-4AAE-9A58-F49BAF5FFDDA}"/>
              </a:ext>
            </a:extLst>
          </p:cNvPr>
          <p:cNvSpPr>
            <a:spLocks noGrp="1"/>
          </p:cNvSpPr>
          <p:nvPr>
            <p:custDataLst>
              <p:tags r:id="rId32"/>
            </p:custDataLst>
          </p:nvPr>
        </p:nvSpPr>
        <p:spPr bwMode="auto">
          <a:xfrm>
            <a:off x="9671050" y="3719513"/>
            <a:ext cx="250825"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AF6FBF2B-B481-49AD-81CB-608F1053757A}" type="datetime'f''e''''b''''''''''''''''''''-2''''3'''''''''''''''''''">
              <a:rPr lang="es-UY" altLang="en-US" sz="1174" b="1">
                <a:solidFill>
                  <a:srgbClr val="000000"/>
                </a:solidFill>
                <a:latin typeface="Calibri Light"/>
              </a:rPr>
              <a:pPr marL="0" indent="0" algn="ctr" defTabSz="766225">
                <a:spcBef>
                  <a:spcPct val="0"/>
                </a:spcBef>
                <a:spcAft>
                  <a:spcPct val="0"/>
                </a:spcAft>
                <a:buNone/>
                <a:defRPr/>
              </a:pPr>
              <a:t>feb-23</a:t>
            </a:fld>
            <a:endParaRPr lang="es-UY" sz="1174" b="1" dirty="0">
              <a:solidFill>
                <a:srgbClr val="000000"/>
              </a:solidFill>
              <a:latin typeface="Calibri Light"/>
              <a:sym typeface="+mj-lt"/>
            </a:endParaRPr>
          </a:p>
        </p:txBody>
      </p:sp>
      <p:sp>
        <p:nvSpPr>
          <p:cNvPr id="102" name="Marcador de texto 2">
            <a:extLst>
              <a:ext uri="{FF2B5EF4-FFF2-40B4-BE49-F238E27FC236}">
                <a16:creationId xmlns:a16="http://schemas.microsoft.com/office/drawing/2014/main" id="{F6F7B0BB-CC86-4915-9FCA-3A68C42045E2}"/>
              </a:ext>
            </a:extLst>
          </p:cNvPr>
          <p:cNvSpPr>
            <a:spLocks noGrp="1"/>
          </p:cNvSpPr>
          <p:nvPr>
            <p:custDataLst>
              <p:tags r:id="rId33"/>
            </p:custDataLst>
          </p:nvPr>
        </p:nvSpPr>
        <p:spPr bwMode="auto">
          <a:xfrm>
            <a:off x="10002838" y="3719513"/>
            <a:ext cx="29210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B4001F3C-CA79-4991-A577-1FC9C9486DE2}" type="datetime'''''''ma''''''r''''''''''''''''''''''''''-''''23'''''''''''">
              <a:rPr lang="es-UY" altLang="en-US" sz="1174" b="1">
                <a:solidFill>
                  <a:srgbClr val="000000"/>
                </a:solidFill>
                <a:latin typeface="Calibri Light"/>
              </a:rPr>
              <a:pPr marL="0" indent="0" algn="ctr" defTabSz="766225">
                <a:spcBef>
                  <a:spcPct val="0"/>
                </a:spcBef>
                <a:spcAft>
                  <a:spcPct val="0"/>
                </a:spcAft>
                <a:buNone/>
                <a:defRPr/>
              </a:pPr>
              <a:t>mar-23</a:t>
            </a:fld>
            <a:endParaRPr lang="es-UY" sz="1174" b="1" dirty="0">
              <a:solidFill>
                <a:srgbClr val="000000"/>
              </a:solidFill>
              <a:latin typeface="Calibri Light"/>
              <a:sym typeface="+mj-lt"/>
            </a:endParaRPr>
          </a:p>
        </p:txBody>
      </p:sp>
      <p:sp>
        <p:nvSpPr>
          <p:cNvPr id="123" name="Marcador de texto 2">
            <a:extLst>
              <a:ext uri="{FF2B5EF4-FFF2-40B4-BE49-F238E27FC236}">
                <a16:creationId xmlns:a16="http://schemas.microsoft.com/office/drawing/2014/main" id="{D7192826-5983-49CC-82F6-890FE9D20909}"/>
              </a:ext>
            </a:extLst>
          </p:cNvPr>
          <p:cNvSpPr>
            <a:spLocks noGrp="1"/>
          </p:cNvSpPr>
          <p:nvPr>
            <p:custDataLst>
              <p:tags r:id="rId34"/>
            </p:custDataLst>
          </p:nvPr>
        </p:nvSpPr>
        <p:spPr bwMode="auto">
          <a:xfrm>
            <a:off x="10374313" y="3719513"/>
            <a:ext cx="252413"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7A22F1A2-7973-40D8-B7A9-E57380151C6A}" type="datetime'''''''''''''''''a''''b''''''r''''-''''2''3'">
              <a:rPr lang="es-UY" altLang="en-US" sz="1174" b="1">
                <a:solidFill>
                  <a:srgbClr val="000000"/>
                </a:solidFill>
                <a:latin typeface="Calibri Light"/>
              </a:rPr>
              <a:pPr marL="0" indent="0" algn="ctr" defTabSz="766225">
                <a:spcBef>
                  <a:spcPct val="0"/>
                </a:spcBef>
                <a:spcAft>
                  <a:spcPct val="0"/>
                </a:spcAft>
                <a:buNone/>
                <a:defRPr/>
              </a:pPr>
              <a:t>abr-23</a:t>
            </a:fld>
            <a:endParaRPr lang="es-UY" sz="1174" b="1" dirty="0">
              <a:solidFill>
                <a:srgbClr val="000000"/>
              </a:solidFill>
              <a:latin typeface="Calibri Light"/>
              <a:sym typeface="+mj-lt"/>
            </a:endParaRPr>
          </a:p>
        </p:txBody>
      </p:sp>
      <p:sp>
        <p:nvSpPr>
          <p:cNvPr id="117" name="Marcador de texto 2">
            <a:extLst>
              <a:ext uri="{FF2B5EF4-FFF2-40B4-BE49-F238E27FC236}">
                <a16:creationId xmlns:a16="http://schemas.microsoft.com/office/drawing/2014/main" id="{C529CEA9-3578-4D2E-B2FE-D087BC444DE3}"/>
              </a:ext>
            </a:extLst>
          </p:cNvPr>
          <p:cNvSpPr>
            <a:spLocks noGrp="1"/>
          </p:cNvSpPr>
          <p:nvPr>
            <p:custDataLst>
              <p:tags r:id="rId35"/>
            </p:custDataLst>
          </p:nvPr>
        </p:nvSpPr>
        <p:spPr bwMode="auto">
          <a:xfrm>
            <a:off x="11080750" y="3719513"/>
            <a:ext cx="24288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96EEE35C-3266-4070-97B4-75F83D490FAD}" type="datetime'j''''''''''''''un''''''''-''''''''''''''2''3'''''''''''''">
              <a:rPr lang="es-UY" altLang="en-US" sz="1174" b="1">
                <a:solidFill>
                  <a:srgbClr val="000000"/>
                </a:solidFill>
                <a:latin typeface="Calibri Light"/>
              </a:rPr>
              <a:pPr marL="0" indent="0" algn="ctr" defTabSz="766225">
                <a:spcBef>
                  <a:spcPct val="0"/>
                </a:spcBef>
                <a:spcAft>
                  <a:spcPct val="0"/>
                </a:spcAft>
                <a:buNone/>
                <a:defRPr/>
              </a:pPr>
              <a:t>jun-23</a:t>
            </a:fld>
            <a:endParaRPr lang="es-UY" sz="1174" b="1" dirty="0">
              <a:solidFill>
                <a:srgbClr val="000000"/>
              </a:solidFill>
              <a:latin typeface="Calibri Light"/>
              <a:sym typeface="+mj-lt"/>
            </a:endParaRPr>
          </a:p>
        </p:txBody>
      </p:sp>
      <p:sp>
        <p:nvSpPr>
          <p:cNvPr id="92" name="Marcador de texto 2">
            <a:extLst>
              <a:ext uri="{FF2B5EF4-FFF2-40B4-BE49-F238E27FC236}">
                <a16:creationId xmlns:a16="http://schemas.microsoft.com/office/drawing/2014/main" id="{9E2BA94E-156D-4CD7-8826-044073A637C6}"/>
              </a:ext>
            </a:extLst>
          </p:cNvPr>
          <p:cNvSpPr>
            <a:spLocks noGrp="1"/>
          </p:cNvSpPr>
          <p:nvPr>
            <p:custDataLst>
              <p:tags r:id="rId36"/>
            </p:custDataLst>
          </p:nvPr>
        </p:nvSpPr>
        <p:spPr bwMode="auto">
          <a:xfrm>
            <a:off x="9305925" y="3719513"/>
            <a:ext cx="27940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B21A6420-ABA6-4C77-9F9D-15ACE000832E}" type="datetime'''''en''''''e''''''''''-2''''''3'''''''''''''''''''''''''''">
              <a:rPr lang="es-UY" altLang="en-US" sz="1174" b="1">
                <a:solidFill>
                  <a:srgbClr val="000000"/>
                </a:solidFill>
                <a:latin typeface="Calibri Light"/>
              </a:rPr>
              <a:pPr marL="0" indent="0" algn="ctr" defTabSz="766225">
                <a:spcBef>
                  <a:spcPct val="0"/>
                </a:spcBef>
                <a:spcAft>
                  <a:spcPct val="0"/>
                </a:spcAft>
                <a:buNone/>
                <a:defRPr/>
              </a:pPr>
              <a:t>ene-23</a:t>
            </a:fld>
            <a:endParaRPr lang="es-UY" sz="1174" b="1" dirty="0">
              <a:solidFill>
                <a:srgbClr val="000000"/>
              </a:solidFill>
              <a:latin typeface="Calibri Light"/>
              <a:sym typeface="+mj-lt"/>
            </a:endParaRPr>
          </a:p>
        </p:txBody>
      </p:sp>
      <p:sp>
        <p:nvSpPr>
          <p:cNvPr id="125" name="Marcador de texto 2">
            <a:extLst>
              <a:ext uri="{FF2B5EF4-FFF2-40B4-BE49-F238E27FC236}">
                <a16:creationId xmlns:a16="http://schemas.microsoft.com/office/drawing/2014/main" id="{6F294D5C-7B15-4915-AC47-0BFE5727463A}"/>
              </a:ext>
            </a:extLst>
          </p:cNvPr>
          <p:cNvSpPr>
            <a:spLocks noGrp="1"/>
          </p:cNvSpPr>
          <p:nvPr>
            <p:custDataLst>
              <p:tags r:id="rId37"/>
            </p:custDataLst>
          </p:nvPr>
        </p:nvSpPr>
        <p:spPr bwMode="auto">
          <a:xfrm>
            <a:off x="11380788" y="3719513"/>
            <a:ext cx="347663" cy="1603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EF6EB217-3CAF-4939-B5E9-42132A96596C}" type="datetime'''j''''ul''-''''''''''''''2''3'''''''''''''''''''">
              <a:rPr lang="es-UY" altLang="en-US" sz="1174" b="1">
                <a:solidFill>
                  <a:srgbClr val="000000"/>
                </a:solidFill>
                <a:latin typeface="Calibri Light"/>
              </a:rPr>
              <a:pPr marL="0" indent="0" algn="ctr" defTabSz="766225">
                <a:spcBef>
                  <a:spcPct val="0"/>
                </a:spcBef>
                <a:spcAft>
                  <a:spcPct val="0"/>
                </a:spcAft>
                <a:buNone/>
                <a:defRPr/>
              </a:pPr>
              <a:t>jul-23</a:t>
            </a:fld>
            <a:endParaRPr lang="es-UY" sz="1174" b="1" dirty="0">
              <a:solidFill>
                <a:srgbClr val="000000"/>
              </a:solidFill>
              <a:latin typeface="Calibri Light"/>
              <a:sym typeface="+mj-lt"/>
            </a:endParaRPr>
          </a:p>
        </p:txBody>
      </p:sp>
      <p:sp>
        <p:nvSpPr>
          <p:cNvPr id="68" name="Marcador de texto 2">
            <a:extLst>
              <a:ext uri="{FF2B5EF4-FFF2-40B4-BE49-F238E27FC236}">
                <a16:creationId xmlns:a16="http://schemas.microsoft.com/office/drawing/2014/main" id="{2F3C3FB3-AB69-452F-A30D-F3FC53FC6F76}"/>
              </a:ext>
            </a:extLst>
          </p:cNvPr>
          <p:cNvSpPr>
            <a:spLocks noGrp="1"/>
          </p:cNvSpPr>
          <p:nvPr>
            <p:custDataLst>
              <p:tags r:id="rId38"/>
            </p:custDataLst>
          </p:nvPr>
        </p:nvSpPr>
        <p:spPr bwMode="auto">
          <a:xfrm>
            <a:off x="2651125" y="3719513"/>
            <a:ext cx="24288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BBFC8548-2DE4-48AE-9C62-2DA7D1F02444}" type="datetime'''''''''''''j''''''''''''un''''''''''-''''''''''2''1'''''''''">
              <a:rPr lang="es-UY" altLang="en-US" sz="1174" b="1">
                <a:solidFill>
                  <a:srgbClr val="000000"/>
                </a:solidFill>
                <a:latin typeface="Calibri Light"/>
              </a:rPr>
              <a:pPr marL="0" indent="0" algn="ctr" defTabSz="766225">
                <a:spcBef>
                  <a:spcPct val="0"/>
                </a:spcBef>
                <a:spcAft>
                  <a:spcPct val="0"/>
                </a:spcAft>
                <a:buNone/>
                <a:defRPr/>
              </a:pPr>
              <a:t>jun-21</a:t>
            </a:fld>
            <a:endParaRPr lang="es-UY" sz="1174" b="1" dirty="0">
              <a:solidFill>
                <a:srgbClr val="000000"/>
              </a:solidFill>
              <a:latin typeface="Calibri Light"/>
              <a:sym typeface="+mj-lt"/>
            </a:endParaRPr>
          </a:p>
        </p:txBody>
      </p:sp>
      <p:sp>
        <p:nvSpPr>
          <p:cNvPr id="78" name="Marcador de texto 2">
            <a:extLst>
              <a:ext uri="{FF2B5EF4-FFF2-40B4-BE49-F238E27FC236}">
                <a16:creationId xmlns:a16="http://schemas.microsoft.com/office/drawing/2014/main" id="{F20CFF99-099A-4152-8113-822E8B5F3582}"/>
              </a:ext>
            </a:extLst>
          </p:cNvPr>
          <p:cNvSpPr>
            <a:spLocks noGrp="1"/>
          </p:cNvSpPr>
          <p:nvPr>
            <p:custDataLst>
              <p:tags r:id="rId39"/>
            </p:custDataLst>
          </p:nvPr>
        </p:nvSpPr>
        <p:spPr bwMode="auto">
          <a:xfrm>
            <a:off x="5091113" y="3719513"/>
            <a:ext cx="27940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E27ECB38-5989-46F4-9EC1-166E9D6F43CD}" type="datetime'''''''''''e''''''n''''''''e-''''''''''''2''''''''''''2'''''''">
              <a:rPr lang="es-UY" altLang="en-US" sz="1174" b="1">
                <a:solidFill>
                  <a:srgbClr val="000000"/>
                </a:solidFill>
                <a:latin typeface="Calibri Light"/>
              </a:rPr>
              <a:pPr marL="0" indent="0" algn="ctr" defTabSz="766225">
                <a:spcBef>
                  <a:spcPct val="0"/>
                </a:spcBef>
                <a:spcAft>
                  <a:spcPct val="0"/>
                </a:spcAft>
                <a:buNone/>
                <a:defRPr/>
              </a:pPr>
              <a:t>ene-22</a:t>
            </a:fld>
            <a:endParaRPr lang="es-UY" sz="1174" b="1" dirty="0">
              <a:solidFill>
                <a:srgbClr val="000000"/>
              </a:solidFill>
              <a:latin typeface="Calibri Light"/>
              <a:sym typeface="+mj-lt"/>
            </a:endParaRPr>
          </a:p>
        </p:txBody>
      </p:sp>
      <p:sp>
        <p:nvSpPr>
          <p:cNvPr id="62" name="Marcador de texto 2">
            <a:extLst>
              <a:ext uri="{FF2B5EF4-FFF2-40B4-BE49-F238E27FC236}">
                <a16:creationId xmlns:a16="http://schemas.microsoft.com/office/drawing/2014/main" id="{847352BF-FB7D-48B5-ACA5-CDE94B495305}"/>
              </a:ext>
            </a:extLst>
          </p:cNvPr>
          <p:cNvSpPr>
            <a:spLocks noGrp="1"/>
          </p:cNvSpPr>
          <p:nvPr>
            <p:custDataLst>
              <p:tags r:id="rId40"/>
            </p:custDataLst>
          </p:nvPr>
        </p:nvSpPr>
        <p:spPr bwMode="auto">
          <a:xfrm>
            <a:off x="3670300" y="3719513"/>
            <a:ext cx="31115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E4928492-183F-4232-A341-E69BDE95AA06}" type="datetime's''''''ep''''''''''''''''''''''''t''-21'''''''''''">
              <a:rPr lang="es-UY" altLang="en-US" sz="1174" b="1">
                <a:solidFill>
                  <a:srgbClr val="000000"/>
                </a:solidFill>
                <a:latin typeface="Calibri Light"/>
              </a:rPr>
              <a:pPr marL="0" indent="0" algn="ctr" defTabSz="766225">
                <a:spcBef>
                  <a:spcPct val="0"/>
                </a:spcBef>
                <a:spcAft>
                  <a:spcPct val="0"/>
                </a:spcAft>
                <a:buNone/>
                <a:defRPr/>
              </a:pPr>
              <a:t>sept-21</a:t>
            </a:fld>
            <a:endParaRPr lang="es-UY" sz="1174" b="1" dirty="0">
              <a:solidFill>
                <a:srgbClr val="000000"/>
              </a:solidFill>
              <a:latin typeface="Calibri Light"/>
              <a:sym typeface="+mj-lt"/>
            </a:endParaRPr>
          </a:p>
        </p:txBody>
      </p:sp>
      <p:sp useBgFill="1">
        <p:nvSpPr>
          <p:cNvPr id="76" name="Marcador de texto 2">
            <a:extLst>
              <a:ext uri="{FF2B5EF4-FFF2-40B4-BE49-F238E27FC236}">
                <a16:creationId xmlns:a16="http://schemas.microsoft.com/office/drawing/2014/main" id="{5E462FA4-20BE-49AF-80D7-88B89142C654}"/>
              </a:ext>
            </a:extLst>
          </p:cNvPr>
          <p:cNvSpPr>
            <a:spLocks noGrp="1"/>
          </p:cNvSpPr>
          <p:nvPr>
            <p:custDataLst>
              <p:tags r:id="rId41"/>
            </p:custDataLst>
          </p:nvPr>
        </p:nvSpPr>
        <p:spPr bwMode="gray">
          <a:xfrm>
            <a:off x="9910763" y="2141538"/>
            <a:ext cx="349250" cy="209550"/>
          </a:xfrm>
          <a:prstGeom prst="rect">
            <a:avLst/>
          </a:prstGeom>
          <a:ln>
            <a:noFill/>
          </a:ln>
          <a:effectLst/>
        </p:spPr>
        <p:txBody>
          <a:bodyPr vert="horz" wrap="none" lIns="27739" tIns="0" rIns="27739" bIns="0" rtlCol="0" anchor="b">
            <a:noAutofit/>
          </a:bodyPr>
          <a:lstStyle>
            <a:lvl1pPr marL="228549" indent="-228549" algn="l" defTabSz="91419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50" indent="-228549" algn="l" defTabSz="91419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49" indent="-228549" algn="l" defTabSz="91419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48"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949"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048"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49"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247"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347"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98324">
              <a:spcBef>
                <a:spcPct val="0"/>
              </a:spcBef>
              <a:spcAft>
                <a:spcPct val="0"/>
              </a:spcAft>
              <a:buNone/>
            </a:pPr>
            <a:fld id="{A09DDB40-08E7-4ECE-97CF-34412E3F83BD}" type="datetime'''''7''''''''''4''''''''4'''''''''">
              <a:rPr lang="es-UY" altLang="en-US" sz="1529">
                <a:solidFill>
                  <a:srgbClr val="000000"/>
                </a:solidFill>
                <a:latin typeface="Calibri Light"/>
                <a:sym typeface="+mj-lt"/>
              </a:rPr>
              <a:pPr marL="0" indent="0" algn="ctr" defTabSz="998324">
                <a:spcBef>
                  <a:spcPct val="0"/>
                </a:spcBef>
                <a:spcAft>
                  <a:spcPct val="0"/>
                </a:spcAft>
                <a:buNone/>
              </a:pPr>
              <a:t>744</a:t>
            </a:fld>
            <a:endParaRPr lang="es-UY" sz="1529" dirty="0">
              <a:solidFill>
                <a:srgbClr val="000000"/>
              </a:solidFill>
              <a:latin typeface="Calibri Light"/>
              <a:sym typeface="+mj-lt"/>
            </a:endParaRPr>
          </a:p>
        </p:txBody>
      </p:sp>
      <p:sp>
        <p:nvSpPr>
          <p:cNvPr id="56" name="Marcador de texto 2">
            <a:extLst>
              <a:ext uri="{FF2B5EF4-FFF2-40B4-BE49-F238E27FC236}">
                <a16:creationId xmlns:a16="http://schemas.microsoft.com/office/drawing/2014/main" id="{32B32716-C5AB-47B9-855E-BE77C2408E17}"/>
              </a:ext>
            </a:extLst>
          </p:cNvPr>
          <p:cNvSpPr>
            <a:spLocks noGrp="1"/>
          </p:cNvSpPr>
          <p:nvPr>
            <p:custDataLst>
              <p:tags r:id="rId42"/>
            </p:custDataLst>
          </p:nvPr>
        </p:nvSpPr>
        <p:spPr bwMode="auto">
          <a:xfrm>
            <a:off x="876300" y="3719513"/>
            <a:ext cx="27940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CA0B8C23-EBE6-4FD7-BBE9-303F4C3309BD}" type="datetime'''en''''''''''''''''''''''''''''''e-''2''''1'''''''''">
              <a:rPr lang="es-UY" altLang="en-US" sz="1174" b="1">
                <a:solidFill>
                  <a:srgbClr val="000000"/>
                </a:solidFill>
                <a:latin typeface="Calibri Light"/>
              </a:rPr>
              <a:pPr marL="0" indent="0" algn="ctr" defTabSz="766225">
                <a:spcBef>
                  <a:spcPct val="0"/>
                </a:spcBef>
                <a:spcAft>
                  <a:spcPct val="0"/>
                </a:spcAft>
                <a:buNone/>
                <a:defRPr/>
              </a:pPr>
              <a:t>ene-21</a:t>
            </a:fld>
            <a:endParaRPr lang="es-UY" sz="1174" b="1" dirty="0">
              <a:solidFill>
                <a:srgbClr val="000000"/>
              </a:solidFill>
              <a:latin typeface="Calibri Light"/>
              <a:sym typeface="+mj-lt"/>
            </a:endParaRPr>
          </a:p>
        </p:txBody>
      </p:sp>
      <p:sp>
        <p:nvSpPr>
          <p:cNvPr id="85" name="Marcador de texto 2">
            <a:extLst>
              <a:ext uri="{FF2B5EF4-FFF2-40B4-BE49-F238E27FC236}">
                <a16:creationId xmlns:a16="http://schemas.microsoft.com/office/drawing/2014/main" id="{1BDF5985-8B7A-4B28-98E1-3E76108AF94D}"/>
              </a:ext>
            </a:extLst>
          </p:cNvPr>
          <p:cNvSpPr>
            <a:spLocks noGrp="1"/>
          </p:cNvSpPr>
          <p:nvPr>
            <p:custDataLst>
              <p:tags r:id="rId43"/>
            </p:custDataLst>
          </p:nvPr>
        </p:nvSpPr>
        <p:spPr bwMode="auto">
          <a:xfrm>
            <a:off x="7885113" y="3719513"/>
            <a:ext cx="31115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3A2A46BB-62F9-4DED-9227-7A5C38A42986}" type="datetime'''s''e''''''''''''''''pt''''''''''-2''''''''''2'''">
              <a:rPr lang="es-UY" altLang="en-US" sz="1174" b="1">
                <a:solidFill>
                  <a:srgbClr val="000000"/>
                </a:solidFill>
                <a:latin typeface="Calibri Light"/>
              </a:rPr>
              <a:pPr marL="0" indent="0" algn="ctr" defTabSz="766225">
                <a:spcBef>
                  <a:spcPct val="0"/>
                </a:spcBef>
                <a:spcAft>
                  <a:spcPct val="0"/>
                </a:spcAft>
                <a:buNone/>
                <a:defRPr/>
              </a:pPr>
              <a:t>sept-22</a:t>
            </a:fld>
            <a:endParaRPr lang="es-UY" sz="1174" b="1" dirty="0">
              <a:solidFill>
                <a:srgbClr val="000000"/>
              </a:solidFill>
              <a:latin typeface="Calibri Light"/>
              <a:sym typeface="+mj-lt"/>
            </a:endParaRPr>
          </a:p>
        </p:txBody>
      </p:sp>
      <p:sp useBgFill="1">
        <p:nvSpPr>
          <p:cNvPr id="261" name="Marcador de texto 2">
            <a:extLst>
              <a:ext uri="{FF2B5EF4-FFF2-40B4-BE49-F238E27FC236}">
                <a16:creationId xmlns:a16="http://schemas.microsoft.com/office/drawing/2014/main" id="{29C1F6A3-075B-4364-9213-3BD40D861A1F}"/>
              </a:ext>
            </a:extLst>
          </p:cNvPr>
          <p:cNvSpPr>
            <a:spLocks noGrp="1"/>
          </p:cNvSpPr>
          <p:nvPr>
            <p:custDataLst>
              <p:tags r:id="rId44"/>
            </p:custDataLst>
          </p:nvPr>
        </p:nvSpPr>
        <p:spPr bwMode="gray">
          <a:xfrm>
            <a:off x="5608638" y="2051050"/>
            <a:ext cx="366713" cy="219075"/>
          </a:xfrm>
          <a:prstGeom prst="rect">
            <a:avLst/>
          </a:prstGeom>
          <a:ln>
            <a:noFill/>
          </a:ln>
          <a:effectLst/>
        </p:spPr>
        <p:txBody>
          <a:bodyPr vert="horz" wrap="none" lIns="28575" tIns="0" rIns="28575" bIns="0" rtlCol="0" anchor="b">
            <a:noAutofit/>
          </a:bodyPr>
          <a:lstStyle>
            <a:lvl1pPr marL="228549" indent="-228549" algn="l" defTabSz="91419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50" indent="-228549" algn="l" defTabSz="91419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49" indent="-228549" algn="l" defTabSz="91419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48"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949"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048"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49"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247"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347"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98324">
              <a:spcBef>
                <a:spcPct val="0"/>
              </a:spcBef>
              <a:spcAft>
                <a:spcPct val="0"/>
              </a:spcAft>
              <a:buNone/>
            </a:pPr>
            <a:fld id="{C0891A27-29F2-4ADE-AC79-595BACFAD54F}" type="datetime'''''''''''''7''''''''''''''''''''''9''''''''''''0'">
              <a:rPr lang="es-UY" altLang="en-US" sz="1600">
                <a:solidFill>
                  <a:srgbClr val="000000"/>
                </a:solidFill>
                <a:latin typeface="Calibri Light"/>
                <a:sym typeface="+mj-lt"/>
              </a:rPr>
              <a:pPr marL="0" indent="0" algn="ctr" defTabSz="998324">
                <a:spcBef>
                  <a:spcPct val="0"/>
                </a:spcBef>
                <a:spcAft>
                  <a:spcPct val="0"/>
                </a:spcAft>
                <a:buNone/>
              </a:pPr>
              <a:t>790</a:t>
            </a:fld>
            <a:endParaRPr lang="es-UY" sz="1600" dirty="0">
              <a:solidFill>
                <a:srgbClr val="000000"/>
              </a:solidFill>
              <a:latin typeface="Calibri Light"/>
              <a:sym typeface="+mj-lt"/>
            </a:endParaRPr>
          </a:p>
        </p:txBody>
      </p:sp>
      <p:sp>
        <p:nvSpPr>
          <p:cNvPr id="64" name="Marcador de texto 2">
            <a:extLst>
              <a:ext uri="{FF2B5EF4-FFF2-40B4-BE49-F238E27FC236}">
                <a16:creationId xmlns:a16="http://schemas.microsoft.com/office/drawing/2014/main" id="{B5759C16-53F4-4975-89C9-0648ED11ABE8}"/>
              </a:ext>
            </a:extLst>
          </p:cNvPr>
          <p:cNvSpPr>
            <a:spLocks noGrp="1"/>
          </p:cNvSpPr>
          <p:nvPr>
            <p:custDataLst>
              <p:tags r:id="rId45"/>
            </p:custDataLst>
          </p:nvPr>
        </p:nvSpPr>
        <p:spPr bwMode="auto">
          <a:xfrm>
            <a:off x="1944688" y="3719513"/>
            <a:ext cx="252413"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180E952C-D0F9-4AB9-8D29-4A5F4C1083A6}" type="datetime'''''a''''''''''''br''-''''''''''''''''''2''''1'''''''''">
              <a:rPr lang="es-UY" altLang="en-US" sz="1174" b="1">
                <a:solidFill>
                  <a:srgbClr val="000000"/>
                </a:solidFill>
                <a:latin typeface="Calibri Light"/>
              </a:rPr>
              <a:pPr marL="0" indent="0" algn="ctr" defTabSz="766225">
                <a:spcBef>
                  <a:spcPct val="0"/>
                </a:spcBef>
                <a:spcAft>
                  <a:spcPct val="0"/>
                </a:spcAft>
                <a:buNone/>
                <a:defRPr/>
              </a:pPr>
              <a:t>abr-21</a:t>
            </a:fld>
            <a:endParaRPr lang="es-UY" sz="1174" b="1" dirty="0">
              <a:solidFill>
                <a:srgbClr val="000000"/>
              </a:solidFill>
              <a:latin typeface="Calibri Light"/>
              <a:sym typeface="+mj-lt"/>
            </a:endParaRPr>
          </a:p>
        </p:txBody>
      </p:sp>
      <p:sp useBgFill="1">
        <p:nvSpPr>
          <p:cNvPr id="75" name="Marcador de texto 2">
            <a:extLst>
              <a:ext uri="{FF2B5EF4-FFF2-40B4-BE49-F238E27FC236}">
                <a16:creationId xmlns:a16="http://schemas.microsoft.com/office/drawing/2014/main" id="{CF09CBD1-3D74-4C26-9100-1386383CCACD}"/>
              </a:ext>
            </a:extLst>
          </p:cNvPr>
          <p:cNvSpPr>
            <a:spLocks noGrp="1"/>
          </p:cNvSpPr>
          <p:nvPr>
            <p:custDataLst>
              <p:tags r:id="rId46"/>
            </p:custDataLst>
          </p:nvPr>
        </p:nvSpPr>
        <p:spPr bwMode="gray">
          <a:xfrm>
            <a:off x="9517063" y="2101850"/>
            <a:ext cx="349250" cy="209550"/>
          </a:xfrm>
          <a:prstGeom prst="rect">
            <a:avLst/>
          </a:prstGeom>
          <a:ln>
            <a:noFill/>
          </a:ln>
          <a:effectLst/>
        </p:spPr>
        <p:txBody>
          <a:bodyPr vert="horz" wrap="none" lIns="27739" tIns="0" rIns="27739" bIns="0" rtlCol="0" anchor="b">
            <a:noAutofit/>
          </a:bodyPr>
          <a:lstStyle>
            <a:lvl1pPr marL="228549" indent="-228549" algn="l" defTabSz="91419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50" indent="-228549" algn="l" defTabSz="91419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49" indent="-228549" algn="l" defTabSz="91419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48"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949"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048"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49"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247"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347" indent="-228549" algn="l" defTabSz="91419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98324">
              <a:spcBef>
                <a:spcPct val="0"/>
              </a:spcBef>
              <a:spcAft>
                <a:spcPct val="0"/>
              </a:spcAft>
              <a:buNone/>
            </a:pPr>
            <a:fld id="{5E849E20-D67B-4C4F-BABE-DD478BE6C90A}" type="datetime'''''7''''6''''''''''7'''''''''">
              <a:rPr lang="es-UY" altLang="en-US" sz="1529">
                <a:solidFill>
                  <a:srgbClr val="000000"/>
                </a:solidFill>
                <a:latin typeface="Calibri Light"/>
                <a:sym typeface="+mj-lt"/>
              </a:rPr>
              <a:pPr marL="0" indent="0" algn="ctr" defTabSz="998324">
                <a:spcBef>
                  <a:spcPct val="0"/>
                </a:spcBef>
                <a:spcAft>
                  <a:spcPct val="0"/>
                </a:spcAft>
                <a:buNone/>
              </a:pPr>
              <a:t>767</a:t>
            </a:fld>
            <a:endParaRPr lang="es-UY" sz="1529" dirty="0">
              <a:solidFill>
                <a:srgbClr val="000000"/>
              </a:solidFill>
              <a:latin typeface="Calibri Light"/>
              <a:sym typeface="+mj-lt"/>
            </a:endParaRPr>
          </a:p>
        </p:txBody>
      </p:sp>
      <p:sp>
        <p:nvSpPr>
          <p:cNvPr id="93" name="Rectángulo 92">
            <a:extLst>
              <a:ext uri="{FF2B5EF4-FFF2-40B4-BE49-F238E27FC236}">
                <a16:creationId xmlns:a16="http://schemas.microsoft.com/office/drawing/2014/main" id="{10FD4420-02E5-4F7E-BDB5-AB756C57B38F}"/>
              </a:ext>
            </a:extLst>
          </p:cNvPr>
          <p:cNvSpPr/>
          <p:nvPr>
            <p:custDataLst>
              <p:tags r:id="rId47"/>
            </p:custDataLst>
          </p:nvPr>
        </p:nvSpPr>
        <p:spPr bwMode="auto">
          <a:xfrm>
            <a:off x="10941050" y="4770437"/>
            <a:ext cx="273050" cy="204788"/>
          </a:xfrm>
          <a:prstGeom prst="rect">
            <a:avLst/>
          </a:prstGeom>
          <a:solidFill>
            <a:srgbClr val="C3CFE1"/>
          </a:solidFill>
          <a:ln w="12700"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98397"/>
            <a:endParaRPr lang="es-UY" sz="1966">
              <a:solidFill>
                <a:prstClr val="white"/>
              </a:solidFill>
              <a:latin typeface="Calibri"/>
            </a:endParaRPr>
          </a:p>
        </p:txBody>
      </p:sp>
      <p:sp>
        <p:nvSpPr>
          <p:cNvPr id="94" name="Rectángulo 93">
            <a:extLst>
              <a:ext uri="{FF2B5EF4-FFF2-40B4-BE49-F238E27FC236}">
                <a16:creationId xmlns:a16="http://schemas.microsoft.com/office/drawing/2014/main" id="{CB6694F2-B31A-49A6-8B5B-2F2837E4D1ED}"/>
              </a:ext>
            </a:extLst>
          </p:cNvPr>
          <p:cNvSpPr/>
          <p:nvPr>
            <p:custDataLst>
              <p:tags r:id="rId48"/>
            </p:custDataLst>
          </p:nvPr>
        </p:nvSpPr>
        <p:spPr bwMode="auto">
          <a:xfrm>
            <a:off x="10941050" y="5041899"/>
            <a:ext cx="273050" cy="204788"/>
          </a:xfrm>
          <a:prstGeom prst="rect">
            <a:avLst/>
          </a:prstGeom>
          <a:solidFill>
            <a:srgbClr val="4C6C9C"/>
          </a:solidFill>
          <a:ln w="12700"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98397"/>
            <a:endParaRPr lang="es-UY" sz="1966">
              <a:solidFill>
                <a:prstClr val="white"/>
              </a:solidFill>
              <a:latin typeface="Calibri"/>
            </a:endParaRPr>
          </a:p>
        </p:txBody>
      </p:sp>
      <p:sp>
        <p:nvSpPr>
          <p:cNvPr id="95" name="Marcador de texto 2">
            <a:extLst>
              <a:ext uri="{FF2B5EF4-FFF2-40B4-BE49-F238E27FC236}">
                <a16:creationId xmlns:a16="http://schemas.microsoft.com/office/drawing/2014/main" id="{A73ABBD6-1C2E-4D9F-9FD2-9B7685E3CC63}"/>
              </a:ext>
            </a:extLst>
          </p:cNvPr>
          <p:cNvSpPr>
            <a:spLocks noGrp="1"/>
          </p:cNvSpPr>
          <p:nvPr>
            <p:custDataLst>
              <p:tags r:id="rId49"/>
            </p:custDataLst>
          </p:nvPr>
        </p:nvSpPr>
        <p:spPr bwMode="auto">
          <a:xfrm>
            <a:off x="11264900" y="4781496"/>
            <a:ext cx="847725" cy="209539"/>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ctr"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98324">
              <a:spcBef>
                <a:spcPct val="0"/>
              </a:spcBef>
              <a:spcAft>
                <a:spcPct val="0"/>
              </a:spcAft>
              <a:buNone/>
            </a:pPr>
            <a:fld id="{3CCEA4C4-BE1F-4DC2-894B-F8B2C17D5F96}" type="datetime'''''''P''''''PI U''''''RS''E''''''''A'''' '''''''''''''">
              <a:rPr lang="es-UY" altLang="en-US" sz="1529">
                <a:solidFill>
                  <a:srgbClr val="000000"/>
                </a:solidFill>
                <a:latin typeface="Calibri Light"/>
              </a:rPr>
              <a:pPr marL="0" indent="0" defTabSz="998324">
                <a:spcBef>
                  <a:spcPct val="0"/>
                </a:spcBef>
                <a:spcAft>
                  <a:spcPct val="0"/>
                </a:spcAft>
                <a:buNone/>
              </a:pPr>
              <a:t>PPI URSEA </a:t>
            </a:fld>
            <a:endParaRPr lang="es-UY" sz="1529" dirty="0">
              <a:solidFill>
                <a:srgbClr val="000000"/>
              </a:solidFill>
              <a:latin typeface="Calibri Light"/>
              <a:sym typeface="+mj-lt"/>
            </a:endParaRPr>
          </a:p>
        </p:txBody>
      </p:sp>
      <p:sp>
        <p:nvSpPr>
          <p:cNvPr id="96" name="Marcador de texto 2">
            <a:extLst>
              <a:ext uri="{FF2B5EF4-FFF2-40B4-BE49-F238E27FC236}">
                <a16:creationId xmlns:a16="http://schemas.microsoft.com/office/drawing/2014/main" id="{083FF8CA-792D-46E3-8A51-23310E5786AA}"/>
              </a:ext>
            </a:extLst>
          </p:cNvPr>
          <p:cNvSpPr>
            <a:spLocks noGrp="1"/>
          </p:cNvSpPr>
          <p:nvPr>
            <p:custDataLst>
              <p:tags r:id="rId50"/>
            </p:custDataLst>
          </p:nvPr>
        </p:nvSpPr>
        <p:spPr bwMode="auto">
          <a:xfrm>
            <a:off x="11264900" y="5053013"/>
            <a:ext cx="1630363" cy="20955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ctr" anchorCtr="0">
            <a:noAutofit/>
          </a:bodyPr>
          <a:lstStyle>
            <a:lvl1pPr marL="228583" indent="-228583" algn="l" defTabSz="91433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3" algn="l" defTabSz="91433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6" indent="-228583" algn="l" defTabSz="91433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2"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50"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6"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83"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9"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5" indent="-228583" algn="l" defTabSz="91433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98324">
              <a:spcBef>
                <a:spcPct val="0"/>
              </a:spcBef>
              <a:spcAft>
                <a:spcPct val="0"/>
              </a:spcAft>
              <a:buNone/>
            </a:pPr>
            <a:fld id="{519F6832-F021-4D74-9647-C8D1E816391D}" type="datetime'''I''''mp''''''o''rtacio''n''e''s'''''''''''''''' ''reales'''">
              <a:rPr lang="es-UY" altLang="en-US" sz="1529">
                <a:solidFill>
                  <a:srgbClr val="000000"/>
                </a:solidFill>
                <a:latin typeface="Calibri Light"/>
              </a:rPr>
              <a:pPr marL="0" indent="0" defTabSz="998324">
                <a:spcBef>
                  <a:spcPct val="0"/>
                </a:spcBef>
                <a:spcAft>
                  <a:spcPct val="0"/>
                </a:spcAft>
                <a:buNone/>
              </a:pPr>
              <a:t>Importaciones reales</a:t>
            </a:fld>
            <a:endParaRPr lang="es-UY" sz="1529" dirty="0">
              <a:solidFill>
                <a:srgbClr val="000000"/>
              </a:solidFill>
              <a:latin typeface="Calibri Light"/>
              <a:sym typeface="+mj-lt"/>
            </a:endParaRPr>
          </a:p>
        </p:txBody>
      </p:sp>
      <p:sp>
        <p:nvSpPr>
          <p:cNvPr id="466" name="CuadroTexto 465">
            <a:extLst>
              <a:ext uri="{FF2B5EF4-FFF2-40B4-BE49-F238E27FC236}">
                <a16:creationId xmlns:a16="http://schemas.microsoft.com/office/drawing/2014/main" id="{1D805417-0AA2-4BC3-B440-0C101AEBA216}"/>
              </a:ext>
            </a:extLst>
          </p:cNvPr>
          <p:cNvSpPr txBox="1"/>
          <p:nvPr/>
        </p:nvSpPr>
        <p:spPr>
          <a:xfrm>
            <a:off x="269680" y="5977241"/>
            <a:ext cx="10325086" cy="830997"/>
          </a:xfrm>
          <a:prstGeom prst="rect">
            <a:avLst/>
          </a:prstGeom>
          <a:noFill/>
        </p:spPr>
        <p:txBody>
          <a:bodyPr wrap="square" rtlCol="0">
            <a:spAutoFit/>
          </a:bodyPr>
          <a:lstStyle/>
          <a:p>
            <a:pPr defTabSz="633963">
              <a:defRPr/>
            </a:pPr>
            <a:r>
              <a:rPr lang="es-UY" sz="1200" dirty="0">
                <a:solidFill>
                  <a:schemeClr val="tx1">
                    <a:lumMod val="65000"/>
                    <a:lumOff val="35000"/>
                  </a:schemeClr>
                </a:solidFill>
                <a:latin typeface="Calibri Light"/>
              </a:rPr>
              <a:t> - PPI URSEA con período indicadores coincidente mes (No mes de aplicación de precios). Indicadores del 26 mes n-1 al 25 del mes</a:t>
            </a:r>
          </a:p>
          <a:p>
            <a:pPr defTabSz="633963">
              <a:defRPr/>
            </a:pPr>
            <a:r>
              <a:rPr lang="es-UY" sz="1200" dirty="0">
                <a:solidFill>
                  <a:schemeClr val="tx1">
                    <a:lumMod val="65000"/>
                    <a:lumOff val="35000"/>
                  </a:schemeClr>
                </a:solidFill>
                <a:latin typeface="Calibri Light"/>
              </a:rPr>
              <a:t> - DAP – </a:t>
            </a:r>
            <a:r>
              <a:rPr lang="es-UY" sz="1200" dirty="0" err="1">
                <a:solidFill>
                  <a:schemeClr val="tx1">
                    <a:lumMod val="65000"/>
                    <a:lumOff val="35000"/>
                  </a:schemeClr>
                </a:solidFill>
                <a:latin typeface="Calibri Light"/>
              </a:rPr>
              <a:t>Delivery</a:t>
            </a:r>
            <a:r>
              <a:rPr lang="es-UY" sz="1200" dirty="0">
                <a:solidFill>
                  <a:schemeClr val="tx1">
                    <a:lumMod val="65000"/>
                    <a:lumOff val="35000"/>
                  </a:schemeClr>
                </a:solidFill>
                <a:latin typeface="Calibri Light"/>
              </a:rPr>
              <a:t> At Place. Calculado el DAP de PPI URSEA como: DAP = CIF + alijos + mermas del período correspondiente.</a:t>
            </a:r>
          </a:p>
          <a:p>
            <a:pPr defTabSz="633963">
              <a:defRPr/>
            </a:pPr>
            <a:r>
              <a:rPr lang="es-UY" sz="1200" dirty="0">
                <a:solidFill>
                  <a:schemeClr val="tx1">
                    <a:lumMod val="65000"/>
                    <a:lumOff val="35000"/>
                  </a:schemeClr>
                </a:solidFill>
                <a:latin typeface="Calibri Light"/>
              </a:rPr>
              <a:t> - En los meses que hay más de una importación el precio importación real se calcula como el ponderado por volumen</a:t>
            </a:r>
          </a:p>
          <a:p>
            <a:pPr defTabSz="633963">
              <a:defRPr/>
            </a:pPr>
            <a:r>
              <a:rPr lang="es-UY" sz="1200" dirty="0">
                <a:solidFill>
                  <a:schemeClr val="tx1">
                    <a:lumMod val="65000"/>
                    <a:lumOff val="35000"/>
                  </a:schemeClr>
                </a:solidFill>
                <a:latin typeface="Calibri Light"/>
              </a:rPr>
              <a:t> - No se incluyen en la comparación compras en las cuales se realizó tender pero se resolvió no tomar la opción por resultar económicamente no favorables</a:t>
            </a:r>
          </a:p>
        </p:txBody>
      </p:sp>
      <p:graphicFrame>
        <p:nvGraphicFramePr>
          <p:cNvPr id="101" name="Chart 3">
            <a:extLst>
              <a:ext uri="{FF2B5EF4-FFF2-40B4-BE49-F238E27FC236}">
                <a16:creationId xmlns:a16="http://schemas.microsoft.com/office/drawing/2014/main" id="{7E2D7E7C-19D0-4651-B5B5-5FA281C71B7B}"/>
              </a:ext>
            </a:extLst>
          </p:cNvPr>
          <p:cNvGraphicFramePr/>
          <p:nvPr>
            <p:custDataLst>
              <p:tags r:id="rId51"/>
            </p:custDataLst>
            <p:extLst>
              <p:ext uri="{D42A27DB-BD31-4B8C-83A1-F6EECF244321}">
                <p14:modId xmlns:p14="http://schemas.microsoft.com/office/powerpoint/2010/main" val="3979563010"/>
              </p:ext>
            </p:extLst>
          </p:nvPr>
        </p:nvGraphicFramePr>
        <p:xfrm>
          <a:off x="4329113" y="4019550"/>
          <a:ext cx="5291137" cy="1690688"/>
        </p:xfrm>
        <a:graphic>
          <a:graphicData uri="http://schemas.openxmlformats.org/drawingml/2006/chart">
            <c:chart xmlns:c="http://schemas.openxmlformats.org/drawingml/2006/chart" xmlns:r="http://schemas.openxmlformats.org/officeDocument/2006/relationships" r:id="rId71"/>
          </a:graphicData>
        </a:graphic>
      </p:graphicFrame>
      <p:cxnSp>
        <p:nvCxnSpPr>
          <p:cNvPr id="471" name="Conector recto 470">
            <a:extLst>
              <a:ext uri="{FF2B5EF4-FFF2-40B4-BE49-F238E27FC236}">
                <a16:creationId xmlns:a16="http://schemas.microsoft.com/office/drawing/2014/main" id="{E206AD48-94B7-4314-9645-88DA67A60EB4}"/>
              </a:ext>
            </a:extLst>
          </p:cNvPr>
          <p:cNvCxnSpPr/>
          <p:nvPr>
            <p:custDataLst>
              <p:tags r:id="rId52"/>
            </p:custDataLst>
          </p:nvPr>
        </p:nvCxnSpPr>
        <p:spPr bwMode="auto">
          <a:xfrm>
            <a:off x="5122863" y="4468813"/>
            <a:ext cx="0" cy="4191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200" name="Marcador de texto 2">
            <a:extLst>
              <a:ext uri="{FF2B5EF4-FFF2-40B4-BE49-F238E27FC236}">
                <a16:creationId xmlns:a16="http://schemas.microsoft.com/office/drawing/2014/main" id="{EDD2862A-9BFB-4A26-A311-F32CE759C2E2}"/>
              </a:ext>
            </a:extLst>
          </p:cNvPr>
          <p:cNvSpPr>
            <a:spLocks noGrp="1"/>
          </p:cNvSpPr>
          <p:nvPr>
            <p:custDataLst>
              <p:tags r:id="rId53"/>
            </p:custDataLst>
          </p:nvPr>
        </p:nvSpPr>
        <p:spPr bwMode="auto">
          <a:xfrm>
            <a:off x="8834438" y="5630863"/>
            <a:ext cx="27463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0FA4BB3B-FF1B-4A7E-B03E-CF97A2442082}" type="datetime'''''''''''''''''''no''''''v''-''2''''''''''''''2'''''''''''''">
              <a:rPr lang="es-UY" altLang="en-US" sz="1174" b="1">
                <a:solidFill>
                  <a:srgbClr val="000000"/>
                </a:solidFill>
                <a:latin typeface="Calibri Light"/>
              </a:rPr>
              <a:pPr marL="0" indent="0" algn="ctr" defTabSz="766225">
                <a:spcBef>
                  <a:spcPct val="0"/>
                </a:spcBef>
                <a:spcAft>
                  <a:spcPct val="0"/>
                </a:spcAft>
                <a:buNone/>
                <a:defRPr/>
              </a:pPr>
              <a:t>nov-22</a:t>
            </a:fld>
            <a:endParaRPr lang="es-UY" sz="1174" b="1" dirty="0">
              <a:solidFill>
                <a:srgbClr val="000000"/>
              </a:solidFill>
              <a:latin typeface="Calibri Light"/>
              <a:sym typeface="+mj-lt"/>
            </a:endParaRPr>
          </a:p>
        </p:txBody>
      </p:sp>
      <p:sp>
        <p:nvSpPr>
          <p:cNvPr id="192" name="Marcador de texto 2">
            <a:extLst>
              <a:ext uri="{FF2B5EF4-FFF2-40B4-BE49-F238E27FC236}">
                <a16:creationId xmlns:a16="http://schemas.microsoft.com/office/drawing/2014/main" id="{39E035AB-7B78-4D5E-9237-6698F81C9470}"/>
              </a:ext>
            </a:extLst>
          </p:cNvPr>
          <p:cNvSpPr>
            <a:spLocks noGrp="1"/>
          </p:cNvSpPr>
          <p:nvPr>
            <p:custDataLst>
              <p:tags r:id="rId54"/>
            </p:custDataLst>
          </p:nvPr>
        </p:nvSpPr>
        <p:spPr bwMode="auto">
          <a:xfrm>
            <a:off x="5800725" y="5630863"/>
            <a:ext cx="29210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67C859A5-0820-4B5B-956B-321B5AAE80BF}" type="datetime'''''''''''''''''ma''''''''''r-2''''''''''2'''''''''''''''">
              <a:rPr lang="es-UY" altLang="en-US" sz="1174" b="1">
                <a:solidFill>
                  <a:srgbClr val="000000"/>
                </a:solidFill>
                <a:latin typeface="Calibri Light"/>
              </a:rPr>
              <a:pPr marL="0" indent="0" algn="ctr" defTabSz="766225">
                <a:spcBef>
                  <a:spcPct val="0"/>
                </a:spcBef>
                <a:spcAft>
                  <a:spcPct val="0"/>
                </a:spcAft>
                <a:buNone/>
                <a:defRPr/>
              </a:pPr>
              <a:t>mar-22</a:t>
            </a:fld>
            <a:endParaRPr lang="es-UY" sz="1174" b="1" dirty="0">
              <a:solidFill>
                <a:srgbClr val="000000"/>
              </a:solidFill>
              <a:latin typeface="Calibri Light"/>
              <a:sym typeface="+mj-lt"/>
            </a:endParaRPr>
          </a:p>
        </p:txBody>
      </p:sp>
      <p:sp>
        <p:nvSpPr>
          <p:cNvPr id="191" name="Marcador de texto 2">
            <a:extLst>
              <a:ext uri="{FF2B5EF4-FFF2-40B4-BE49-F238E27FC236}">
                <a16:creationId xmlns:a16="http://schemas.microsoft.com/office/drawing/2014/main" id="{D4BEED1C-92DF-44B0-A9B4-598FF6B1E608}"/>
              </a:ext>
            </a:extLst>
          </p:cNvPr>
          <p:cNvSpPr>
            <a:spLocks noGrp="1"/>
          </p:cNvSpPr>
          <p:nvPr>
            <p:custDataLst>
              <p:tags r:id="rId55"/>
            </p:custDataLst>
          </p:nvPr>
        </p:nvSpPr>
        <p:spPr bwMode="auto">
          <a:xfrm>
            <a:off x="5443538" y="5630863"/>
            <a:ext cx="250825"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C7168082-83BF-41FA-9528-827CFA7B0C35}" type="datetime'f''''''e''''''''''''b''''-''''22'''''''">
              <a:rPr lang="es-UY" altLang="en-US" sz="1174" b="1">
                <a:solidFill>
                  <a:srgbClr val="000000"/>
                </a:solidFill>
                <a:latin typeface="Calibri Light"/>
              </a:rPr>
              <a:pPr marL="0" indent="0" algn="ctr" defTabSz="766225">
                <a:spcBef>
                  <a:spcPct val="0"/>
                </a:spcBef>
                <a:spcAft>
                  <a:spcPct val="0"/>
                </a:spcAft>
                <a:buNone/>
                <a:defRPr/>
              </a:pPr>
              <a:t>feb-22</a:t>
            </a:fld>
            <a:endParaRPr lang="es-UY" sz="1174" b="1" dirty="0">
              <a:solidFill>
                <a:srgbClr val="000000"/>
              </a:solidFill>
              <a:latin typeface="Calibri Light"/>
              <a:sym typeface="+mj-lt"/>
            </a:endParaRPr>
          </a:p>
        </p:txBody>
      </p:sp>
      <p:sp>
        <p:nvSpPr>
          <p:cNvPr id="190" name="Marcador de texto 2">
            <a:extLst>
              <a:ext uri="{FF2B5EF4-FFF2-40B4-BE49-F238E27FC236}">
                <a16:creationId xmlns:a16="http://schemas.microsoft.com/office/drawing/2014/main" id="{BA6CD0B1-2283-4865-92AC-CE5EC00E9749}"/>
              </a:ext>
            </a:extLst>
          </p:cNvPr>
          <p:cNvSpPr>
            <a:spLocks noGrp="1"/>
          </p:cNvSpPr>
          <p:nvPr>
            <p:custDataLst>
              <p:tags r:id="rId56"/>
            </p:custDataLst>
          </p:nvPr>
        </p:nvSpPr>
        <p:spPr bwMode="auto">
          <a:xfrm>
            <a:off x="5051425" y="5630863"/>
            <a:ext cx="27940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11C2AEFA-044B-4113-8276-DFD62B52E553}" type="datetime'''''e''''''n''''''''''e''''''''''''''''''''''''''''-''22'''''">
              <a:rPr lang="es-UY" altLang="en-US" sz="1174" b="1">
                <a:solidFill>
                  <a:srgbClr val="000000"/>
                </a:solidFill>
                <a:latin typeface="Calibri Light"/>
              </a:rPr>
              <a:pPr marL="0" indent="0" algn="ctr" defTabSz="766225">
                <a:spcBef>
                  <a:spcPct val="0"/>
                </a:spcBef>
                <a:spcAft>
                  <a:spcPct val="0"/>
                </a:spcAft>
                <a:buNone/>
                <a:defRPr/>
              </a:pPr>
              <a:t>ene-22</a:t>
            </a:fld>
            <a:endParaRPr lang="es-UY" sz="1174" b="1" dirty="0">
              <a:solidFill>
                <a:srgbClr val="000000"/>
              </a:solidFill>
              <a:latin typeface="Calibri Light"/>
              <a:sym typeface="+mj-lt"/>
            </a:endParaRPr>
          </a:p>
        </p:txBody>
      </p:sp>
      <p:sp>
        <p:nvSpPr>
          <p:cNvPr id="196" name="Marcador de texto 2">
            <a:extLst>
              <a:ext uri="{FF2B5EF4-FFF2-40B4-BE49-F238E27FC236}">
                <a16:creationId xmlns:a16="http://schemas.microsoft.com/office/drawing/2014/main" id="{258C055D-2497-466B-ADBE-A6B446F454A8}"/>
              </a:ext>
            </a:extLst>
          </p:cNvPr>
          <p:cNvSpPr>
            <a:spLocks noGrp="1"/>
          </p:cNvSpPr>
          <p:nvPr>
            <p:custDataLst>
              <p:tags r:id="rId57"/>
            </p:custDataLst>
          </p:nvPr>
        </p:nvSpPr>
        <p:spPr bwMode="auto">
          <a:xfrm>
            <a:off x="7286625" y="5630863"/>
            <a:ext cx="347663" cy="1603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DE697A8F-8CA3-4A9C-887F-0419B65B966E}" type="datetime'j''''u''''''''''''''''''''l''''''-''2''''''''2'''''''''''''">
              <a:rPr lang="es-UY" altLang="en-US" sz="1174" b="1">
                <a:solidFill>
                  <a:srgbClr val="000000"/>
                </a:solidFill>
                <a:latin typeface="Calibri Light"/>
              </a:rPr>
              <a:pPr marL="0" indent="0" algn="ctr" defTabSz="766225">
                <a:spcBef>
                  <a:spcPct val="0"/>
                </a:spcBef>
                <a:spcAft>
                  <a:spcPct val="0"/>
                </a:spcAft>
                <a:buNone/>
                <a:defRPr/>
              </a:pPr>
              <a:t>jul-22</a:t>
            </a:fld>
            <a:endParaRPr lang="es-UY" sz="1174" b="1" dirty="0">
              <a:solidFill>
                <a:srgbClr val="000000"/>
              </a:solidFill>
              <a:latin typeface="Calibri Light"/>
              <a:sym typeface="+mj-lt"/>
            </a:endParaRPr>
          </a:p>
        </p:txBody>
      </p:sp>
      <p:sp>
        <p:nvSpPr>
          <p:cNvPr id="193" name="Marcador de texto 2">
            <a:extLst>
              <a:ext uri="{FF2B5EF4-FFF2-40B4-BE49-F238E27FC236}">
                <a16:creationId xmlns:a16="http://schemas.microsoft.com/office/drawing/2014/main" id="{21CA13A2-DF70-42F9-BC27-FAA279DE5D64}"/>
              </a:ext>
            </a:extLst>
          </p:cNvPr>
          <p:cNvSpPr>
            <a:spLocks noGrp="1"/>
          </p:cNvSpPr>
          <p:nvPr>
            <p:custDataLst>
              <p:tags r:id="rId58"/>
            </p:custDataLst>
          </p:nvPr>
        </p:nvSpPr>
        <p:spPr bwMode="auto">
          <a:xfrm>
            <a:off x="6199188" y="5630863"/>
            <a:ext cx="252413"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1FAB746B-ECFF-4542-ACB8-C2ABB2C7F0AB}" type="datetime'''''''''''ab''''''''''''''''''''''''r-2''''''''''''''''2'''''">
              <a:rPr lang="es-UY" altLang="en-US" sz="1174" b="1">
                <a:solidFill>
                  <a:srgbClr val="000000"/>
                </a:solidFill>
                <a:latin typeface="Calibri Light"/>
              </a:rPr>
              <a:pPr marL="0" indent="0" algn="ctr" defTabSz="766225">
                <a:spcBef>
                  <a:spcPct val="0"/>
                </a:spcBef>
                <a:spcAft>
                  <a:spcPct val="0"/>
                </a:spcAft>
                <a:buNone/>
                <a:defRPr/>
              </a:pPr>
              <a:t>abr-22</a:t>
            </a:fld>
            <a:endParaRPr lang="es-UY" sz="1174" b="1" dirty="0">
              <a:solidFill>
                <a:srgbClr val="000000"/>
              </a:solidFill>
              <a:latin typeface="Calibri Light"/>
              <a:sym typeface="+mj-lt"/>
            </a:endParaRPr>
          </a:p>
        </p:txBody>
      </p:sp>
      <p:sp>
        <p:nvSpPr>
          <p:cNvPr id="197" name="Marcador de texto 2">
            <a:extLst>
              <a:ext uri="{FF2B5EF4-FFF2-40B4-BE49-F238E27FC236}">
                <a16:creationId xmlns:a16="http://schemas.microsoft.com/office/drawing/2014/main" id="{8895C258-B6D8-456E-9D89-687150522286}"/>
              </a:ext>
            </a:extLst>
          </p:cNvPr>
          <p:cNvSpPr>
            <a:spLocks noGrp="1"/>
          </p:cNvSpPr>
          <p:nvPr>
            <p:custDataLst>
              <p:tags r:id="rId59"/>
            </p:custDataLst>
          </p:nvPr>
        </p:nvSpPr>
        <p:spPr bwMode="auto">
          <a:xfrm>
            <a:off x="7702550" y="5630863"/>
            <a:ext cx="269875"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ABC83470-AFBD-478C-9699-F6EA838C1B8D}" type="datetime'''a''go''''''-''''''''''2''''''''''''''''2'''''''">
              <a:rPr lang="es-UY" altLang="en-US" sz="1174" b="1">
                <a:solidFill>
                  <a:srgbClr val="000000"/>
                </a:solidFill>
                <a:latin typeface="Calibri Light"/>
              </a:rPr>
              <a:pPr marL="0" indent="0" algn="ctr" defTabSz="766225">
                <a:spcBef>
                  <a:spcPct val="0"/>
                </a:spcBef>
                <a:spcAft>
                  <a:spcPct val="0"/>
                </a:spcAft>
                <a:buNone/>
                <a:defRPr/>
              </a:pPr>
              <a:t>ago-22</a:t>
            </a:fld>
            <a:endParaRPr lang="es-UY" sz="1174" b="1" dirty="0">
              <a:solidFill>
                <a:srgbClr val="000000"/>
              </a:solidFill>
              <a:latin typeface="Calibri Light"/>
              <a:sym typeface="+mj-lt"/>
            </a:endParaRPr>
          </a:p>
        </p:txBody>
      </p:sp>
      <p:sp>
        <p:nvSpPr>
          <p:cNvPr id="194" name="Marcador de texto 2">
            <a:extLst>
              <a:ext uri="{FF2B5EF4-FFF2-40B4-BE49-F238E27FC236}">
                <a16:creationId xmlns:a16="http://schemas.microsoft.com/office/drawing/2014/main" id="{B21EF988-6772-4CBF-BC3E-A97010B29757}"/>
              </a:ext>
            </a:extLst>
          </p:cNvPr>
          <p:cNvSpPr>
            <a:spLocks noGrp="1"/>
          </p:cNvSpPr>
          <p:nvPr>
            <p:custDataLst>
              <p:tags r:id="rId60"/>
            </p:custDataLst>
          </p:nvPr>
        </p:nvSpPr>
        <p:spPr bwMode="auto">
          <a:xfrm>
            <a:off x="6550025" y="5630863"/>
            <a:ext cx="30638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A8966EF9-6B5C-460E-BCE3-50424199B058}" type="datetime'''''''''''''''''''''m''''a''''''''''''''y-''''22'''''">
              <a:rPr lang="es-UY" altLang="en-US" sz="1174" b="1">
                <a:solidFill>
                  <a:srgbClr val="000000"/>
                </a:solidFill>
                <a:latin typeface="Calibri Light"/>
              </a:rPr>
              <a:pPr marL="0" indent="0" algn="ctr" defTabSz="766225">
                <a:spcBef>
                  <a:spcPct val="0"/>
                </a:spcBef>
                <a:spcAft>
                  <a:spcPct val="0"/>
                </a:spcAft>
                <a:buNone/>
                <a:defRPr/>
              </a:pPr>
              <a:t>may-22</a:t>
            </a:fld>
            <a:endParaRPr lang="es-UY" sz="1174" b="1" dirty="0">
              <a:solidFill>
                <a:srgbClr val="000000"/>
              </a:solidFill>
              <a:latin typeface="Calibri Light"/>
              <a:sym typeface="+mj-lt"/>
            </a:endParaRPr>
          </a:p>
        </p:txBody>
      </p:sp>
      <p:sp>
        <p:nvSpPr>
          <p:cNvPr id="195" name="Marcador de texto 2">
            <a:extLst>
              <a:ext uri="{FF2B5EF4-FFF2-40B4-BE49-F238E27FC236}">
                <a16:creationId xmlns:a16="http://schemas.microsoft.com/office/drawing/2014/main" id="{5C57F479-6BC8-4158-A433-BD4AB6C29B12}"/>
              </a:ext>
            </a:extLst>
          </p:cNvPr>
          <p:cNvSpPr>
            <a:spLocks noGrp="1"/>
          </p:cNvSpPr>
          <p:nvPr>
            <p:custDataLst>
              <p:tags r:id="rId61"/>
            </p:custDataLst>
          </p:nvPr>
        </p:nvSpPr>
        <p:spPr bwMode="auto">
          <a:xfrm>
            <a:off x="6959600" y="5630863"/>
            <a:ext cx="24288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0C7BB9E9-D7D0-4489-B47E-D96BE5D6CFD7}" type="datetime'j''''''''''''''''''''''''''''''''''''u''''''n''''-''2''''''2'">
              <a:rPr lang="es-UY" altLang="en-US" sz="1174" b="1">
                <a:solidFill>
                  <a:srgbClr val="000000"/>
                </a:solidFill>
                <a:latin typeface="Calibri Light"/>
              </a:rPr>
              <a:pPr marL="0" indent="0" algn="ctr" defTabSz="766225">
                <a:spcBef>
                  <a:spcPct val="0"/>
                </a:spcBef>
                <a:spcAft>
                  <a:spcPct val="0"/>
                </a:spcAft>
                <a:buNone/>
                <a:defRPr/>
              </a:pPr>
              <a:t>jun-22</a:t>
            </a:fld>
            <a:endParaRPr lang="es-UY" sz="1174" b="1" dirty="0">
              <a:solidFill>
                <a:srgbClr val="000000"/>
              </a:solidFill>
              <a:latin typeface="Calibri Light"/>
              <a:sym typeface="+mj-lt"/>
            </a:endParaRPr>
          </a:p>
        </p:txBody>
      </p:sp>
      <p:sp>
        <p:nvSpPr>
          <p:cNvPr id="198" name="Marcador de texto 2">
            <a:extLst>
              <a:ext uri="{FF2B5EF4-FFF2-40B4-BE49-F238E27FC236}">
                <a16:creationId xmlns:a16="http://schemas.microsoft.com/office/drawing/2014/main" id="{76580340-BA7A-4151-AEAE-9626590543E5}"/>
              </a:ext>
            </a:extLst>
          </p:cNvPr>
          <p:cNvSpPr>
            <a:spLocks noGrp="1"/>
          </p:cNvSpPr>
          <p:nvPr>
            <p:custDataLst>
              <p:tags r:id="rId62"/>
            </p:custDataLst>
          </p:nvPr>
        </p:nvSpPr>
        <p:spPr bwMode="auto">
          <a:xfrm>
            <a:off x="8059738" y="5630863"/>
            <a:ext cx="31115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4E6AFD15-CF01-4C07-B8E1-9CBC6F77BEA5}" type="datetime'''se''''p''''''t''''''''''''''''''-2''''''''''''''''''2'''">
              <a:rPr lang="es-UY" altLang="en-US" sz="1174" b="1">
                <a:solidFill>
                  <a:srgbClr val="000000"/>
                </a:solidFill>
                <a:latin typeface="Calibri Light"/>
              </a:rPr>
              <a:pPr marL="0" indent="0" algn="ctr" defTabSz="766225">
                <a:spcBef>
                  <a:spcPct val="0"/>
                </a:spcBef>
                <a:spcAft>
                  <a:spcPct val="0"/>
                </a:spcAft>
                <a:buNone/>
                <a:defRPr/>
              </a:pPr>
              <a:t>sept-22</a:t>
            </a:fld>
            <a:endParaRPr lang="es-UY" sz="1174" b="1" dirty="0">
              <a:solidFill>
                <a:srgbClr val="000000"/>
              </a:solidFill>
              <a:latin typeface="Calibri Light"/>
              <a:sym typeface="+mj-lt"/>
            </a:endParaRPr>
          </a:p>
        </p:txBody>
      </p:sp>
      <p:sp>
        <p:nvSpPr>
          <p:cNvPr id="199" name="Marcador de texto 2">
            <a:extLst>
              <a:ext uri="{FF2B5EF4-FFF2-40B4-BE49-F238E27FC236}">
                <a16:creationId xmlns:a16="http://schemas.microsoft.com/office/drawing/2014/main" id="{664729C0-0FD4-4D9B-A3BE-1A4A1F6B3E92}"/>
              </a:ext>
            </a:extLst>
          </p:cNvPr>
          <p:cNvSpPr>
            <a:spLocks noGrp="1"/>
          </p:cNvSpPr>
          <p:nvPr>
            <p:custDataLst>
              <p:tags r:id="rId63"/>
            </p:custDataLst>
          </p:nvPr>
        </p:nvSpPr>
        <p:spPr bwMode="auto">
          <a:xfrm>
            <a:off x="8472488" y="5630863"/>
            <a:ext cx="242888"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52CA78B3-DEA9-4403-9A47-FBACC7DD0593}" type="datetime'''''''''''''''''''''o''''''c''t''-''''''''''''''''2''2'''''">
              <a:rPr lang="es-UY" altLang="en-US" sz="1174" b="1">
                <a:solidFill>
                  <a:srgbClr val="000000"/>
                </a:solidFill>
                <a:latin typeface="Calibri Light"/>
              </a:rPr>
              <a:pPr marL="0" indent="0" algn="ctr" defTabSz="766225">
                <a:spcBef>
                  <a:spcPct val="0"/>
                </a:spcBef>
                <a:spcAft>
                  <a:spcPct val="0"/>
                </a:spcAft>
                <a:buNone/>
                <a:defRPr/>
              </a:pPr>
              <a:t>oct-22</a:t>
            </a:fld>
            <a:endParaRPr lang="es-UY" sz="1174" b="1" dirty="0">
              <a:solidFill>
                <a:srgbClr val="000000"/>
              </a:solidFill>
              <a:latin typeface="Calibri Light"/>
              <a:sym typeface="+mj-lt"/>
            </a:endParaRPr>
          </a:p>
        </p:txBody>
      </p:sp>
      <p:sp>
        <p:nvSpPr>
          <p:cNvPr id="201" name="Marcador de texto 2">
            <a:extLst>
              <a:ext uri="{FF2B5EF4-FFF2-40B4-BE49-F238E27FC236}">
                <a16:creationId xmlns:a16="http://schemas.microsoft.com/office/drawing/2014/main" id="{F0F1A17E-D27C-441A-A287-7DDF3472B7AC}"/>
              </a:ext>
            </a:extLst>
          </p:cNvPr>
          <p:cNvSpPr>
            <a:spLocks noGrp="1"/>
          </p:cNvSpPr>
          <p:nvPr>
            <p:custDataLst>
              <p:tags r:id="rId64"/>
            </p:custDataLst>
          </p:nvPr>
        </p:nvSpPr>
        <p:spPr bwMode="auto">
          <a:xfrm>
            <a:off x="9161463" y="5630863"/>
            <a:ext cx="376238" cy="1603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66225">
              <a:spcBef>
                <a:spcPct val="0"/>
              </a:spcBef>
              <a:spcAft>
                <a:spcPct val="0"/>
              </a:spcAft>
              <a:buNone/>
              <a:defRPr/>
            </a:pPr>
            <a:fld id="{60FECCC1-728E-4412-AEC1-F6C23ABC33B5}" type="datetime'd''''''''''i''c''''''''''-''''''''''''''''22'''''''''''''''''">
              <a:rPr lang="es-UY" altLang="en-US" sz="1174" b="1">
                <a:solidFill>
                  <a:srgbClr val="000000"/>
                </a:solidFill>
                <a:latin typeface="Calibri Light"/>
              </a:rPr>
              <a:pPr marL="0" indent="0" algn="ctr" defTabSz="766225">
                <a:spcBef>
                  <a:spcPct val="0"/>
                </a:spcBef>
                <a:spcAft>
                  <a:spcPct val="0"/>
                </a:spcAft>
                <a:buNone/>
                <a:defRPr/>
              </a:pPr>
              <a:t>dic-22</a:t>
            </a:fld>
            <a:endParaRPr lang="es-UY" sz="1174" b="1" dirty="0">
              <a:solidFill>
                <a:srgbClr val="000000"/>
              </a:solidFill>
              <a:latin typeface="Calibri Light"/>
              <a:sym typeface="+mj-lt"/>
            </a:endParaRPr>
          </a:p>
        </p:txBody>
      </p:sp>
      <p:sp useBgFill="1">
        <p:nvSpPr>
          <p:cNvPr id="221" name="Marcador de texto 2">
            <a:extLst>
              <a:ext uri="{FF2B5EF4-FFF2-40B4-BE49-F238E27FC236}">
                <a16:creationId xmlns:a16="http://schemas.microsoft.com/office/drawing/2014/main" id="{F2F8E3F8-4793-45EB-A398-1F4F540FCA30}"/>
              </a:ext>
            </a:extLst>
          </p:cNvPr>
          <p:cNvSpPr>
            <a:spLocks noGrp="1"/>
          </p:cNvSpPr>
          <p:nvPr>
            <p:custDataLst>
              <p:tags r:id="rId65"/>
            </p:custDataLst>
          </p:nvPr>
        </p:nvSpPr>
        <p:spPr bwMode="gray">
          <a:xfrm>
            <a:off x="8742363" y="4500563"/>
            <a:ext cx="322263" cy="192088"/>
          </a:xfrm>
          <a:prstGeom prst="rect">
            <a:avLst/>
          </a:prstGeom>
          <a:ln>
            <a:noFill/>
          </a:ln>
          <a:effectLst/>
        </p:spPr>
        <p:txBody>
          <a:bodyPr vert="horz" wrap="none" lIns="25399" tIns="0" rIns="25399" bIns="0" rtlCol="0" anchor="b">
            <a:noAutofit/>
          </a:bodyPr>
          <a:lstStyle>
            <a:lvl1pPr marL="249598" indent="-249598" algn="l" defTabSz="998397"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798" indent="-249598" algn="l" defTabSz="998397"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7996" indent="-249598" algn="l" defTabSz="998397"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1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394"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5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4792"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3989"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187" indent="-249598" algn="l" defTabSz="998397"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defTabSz="998324">
              <a:spcBef>
                <a:spcPct val="0"/>
              </a:spcBef>
              <a:spcAft>
                <a:spcPct val="0"/>
              </a:spcAft>
              <a:buNone/>
            </a:pPr>
            <a:fld id="{4D4A479E-DB26-4329-8322-4F64BAE6AFC2}" type="datetime'''7''''''2''''''''''''''2'''''''''''''''''''''''''">
              <a:rPr lang="es-UY" altLang="en-US" sz="1400">
                <a:solidFill>
                  <a:prstClr val="black"/>
                </a:solidFill>
                <a:latin typeface="Calibri Light"/>
                <a:sym typeface="+mj-lt"/>
              </a:rPr>
              <a:pPr marL="0" indent="0" algn="ctr" defTabSz="998324">
                <a:spcBef>
                  <a:spcPct val="0"/>
                </a:spcBef>
                <a:spcAft>
                  <a:spcPct val="0"/>
                </a:spcAft>
                <a:buNone/>
              </a:pPr>
              <a:t>722</a:t>
            </a:fld>
            <a:endParaRPr lang="es-UY" sz="1400" dirty="0">
              <a:solidFill>
                <a:prstClr val="black"/>
              </a:solidFill>
              <a:latin typeface="Calibri Light"/>
              <a:sym typeface="+mj-lt"/>
            </a:endParaRPr>
          </a:p>
        </p:txBody>
      </p:sp>
      <p:sp>
        <p:nvSpPr>
          <p:cNvPr id="233" name="CuadroTexto 232">
            <a:extLst>
              <a:ext uri="{FF2B5EF4-FFF2-40B4-BE49-F238E27FC236}">
                <a16:creationId xmlns:a16="http://schemas.microsoft.com/office/drawing/2014/main" id="{F33A2BED-1695-4358-9438-760316682BD9}"/>
              </a:ext>
            </a:extLst>
          </p:cNvPr>
          <p:cNvSpPr txBox="1"/>
          <p:nvPr/>
        </p:nvSpPr>
        <p:spPr>
          <a:xfrm>
            <a:off x="5152463" y="4005566"/>
            <a:ext cx="1931579" cy="369332"/>
          </a:xfrm>
          <a:prstGeom prst="rect">
            <a:avLst/>
          </a:prstGeom>
          <a:noFill/>
        </p:spPr>
        <p:txBody>
          <a:bodyPr wrap="square" rtlCol="0">
            <a:spAutoFit/>
          </a:bodyPr>
          <a:lstStyle/>
          <a:p>
            <a:pPr defTabSz="914132">
              <a:defRPr/>
            </a:pPr>
            <a:r>
              <a:rPr lang="es-UY" sz="1800" b="1" dirty="0">
                <a:solidFill>
                  <a:prstClr val="black"/>
                </a:solidFill>
                <a:latin typeface="Calibri Light"/>
              </a:rPr>
              <a:t>Gasolina</a:t>
            </a:r>
          </a:p>
        </p:txBody>
      </p:sp>
      <p:sp>
        <p:nvSpPr>
          <p:cNvPr id="103" name="Marcador de pie de página 6">
            <a:extLst>
              <a:ext uri="{FF2B5EF4-FFF2-40B4-BE49-F238E27FC236}">
                <a16:creationId xmlns:a16="http://schemas.microsoft.com/office/drawing/2014/main" id="{C409280E-7676-4CE3-94AB-141B7DFA8AF4}"/>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Tree>
    <p:extLst>
      <p:ext uri="{BB962C8B-B14F-4D97-AF65-F5344CB8AC3E}">
        <p14:creationId xmlns:p14="http://schemas.microsoft.com/office/powerpoint/2010/main" val="2330382548"/>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nvPr>
        </p:nvGraphicFramePr>
        <p:xfrm>
          <a:off x="4055" y="2976"/>
          <a:ext cx="1588" cy="1588"/>
        </p:xfrm>
        <a:graphic>
          <a:graphicData uri="http://schemas.openxmlformats.org/presentationml/2006/ole">
            <mc:AlternateContent xmlns:mc="http://schemas.openxmlformats.org/markup-compatibility/2006">
              <mc:Choice xmlns:v="urn:schemas-microsoft-com:vml" Requires="v">
                <p:oleObj name="Diapositiva de think-cell" r:id="rId6" imgW="493" imgH="493" progId="TCLayout.ActiveDocument.1">
                  <p:embed/>
                </p:oleObj>
              </mc:Choice>
              <mc:Fallback>
                <p:oleObj name="Diapositiva de think-cell" r:id="rId6" imgW="493" imgH="493" progId="TCLayout.ActiveDocument.1">
                  <p:embed/>
                  <p:pic>
                    <p:nvPicPr>
                      <p:cNvPr id="5" name="Objeto 4" hidden="1"/>
                      <p:cNvPicPr/>
                      <p:nvPr/>
                    </p:nvPicPr>
                    <p:blipFill>
                      <a:blip r:embed="rId7"/>
                      <a:stretch>
                        <a:fillRect/>
                      </a:stretch>
                    </p:blipFill>
                    <p:spPr>
                      <a:xfrm>
                        <a:off x="4055" y="2976"/>
                        <a:ext cx="1588" cy="1588"/>
                      </a:xfrm>
                      <a:prstGeom prst="rect">
                        <a:avLst/>
                      </a:prstGeom>
                    </p:spPr>
                  </p:pic>
                </p:oleObj>
              </mc:Fallback>
            </mc:AlternateContent>
          </a:graphicData>
        </a:graphic>
      </p:graphicFrame>
      <p:sp>
        <p:nvSpPr>
          <p:cNvPr id="4" name="Rectángulo 3" hidden="1"/>
          <p:cNvSpPr/>
          <p:nvPr>
            <p:custDataLst>
              <p:tags r:id="rId3"/>
            </p:custDataLst>
          </p:nvPr>
        </p:nvSpPr>
        <p:spPr>
          <a:xfrm>
            <a:off x="2472" y="1392"/>
            <a:ext cx="158692" cy="1586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060" rtl="0" eaLnBrk="1" fontAlgn="auto" latinLnBrk="0" hangingPunct="1">
              <a:lnSpc>
                <a:spcPct val="100000"/>
              </a:lnSpc>
              <a:spcBef>
                <a:spcPts val="0"/>
              </a:spcBef>
              <a:spcAft>
                <a:spcPts val="0"/>
              </a:spcAft>
              <a:buClrTx/>
              <a:buSzTx/>
              <a:buFontTx/>
              <a:buNone/>
              <a:tabLst/>
              <a:defRPr/>
            </a:pPr>
            <a:endParaRPr kumimoji="0" lang="es-UY" sz="1400" b="0" i="0" u="none" strike="noStrike" kern="1200" cap="none" spc="0" normalizeH="0" baseline="0" noProof="0" dirty="0">
              <a:ln>
                <a:noFill/>
              </a:ln>
              <a:solidFill>
                <a:prstClr val="white"/>
              </a:solidFill>
              <a:effectLst/>
              <a:uLnTx/>
              <a:uFillTx/>
              <a:latin typeface="Calibri Light"/>
              <a:ea typeface="+mn-ea"/>
              <a:cs typeface="+mn-cs"/>
              <a:sym typeface="+mj-lt"/>
            </a:endParaRPr>
          </a:p>
        </p:txBody>
      </p:sp>
      <p:sp>
        <p:nvSpPr>
          <p:cNvPr id="3" name="Marcador de número de diapositiva 2">
            <a:extLst>
              <a:ext uri="{FF2B5EF4-FFF2-40B4-BE49-F238E27FC236}">
                <a16:creationId xmlns:a16="http://schemas.microsoft.com/office/drawing/2014/main" id="{AC526A27-BFF4-49A3-898C-F822678EB198}"/>
              </a:ext>
            </a:extLst>
          </p:cNvPr>
          <p:cNvSpPr>
            <a:spLocks noGrp="1"/>
          </p:cNvSpPr>
          <p:nvPr>
            <p:ph type="sldNum" sz="quarter" idx="12"/>
          </p:nvPr>
        </p:nvSpPr>
        <p:spPr/>
        <p:txBody>
          <a:bodyPr/>
          <a:lstStyle/>
          <a:p>
            <a:pPr marL="0" marR="0" lvl="0" indent="0" algn="r" defTabSz="756281"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281" rtl="0" eaLnBrk="1" fontAlgn="auto" latinLnBrk="0" hangingPunct="1">
                <a:lnSpc>
                  <a:spcPct val="100000"/>
                </a:lnSpc>
                <a:spcBef>
                  <a:spcPts val="0"/>
                </a:spcBef>
                <a:spcAft>
                  <a:spcPts val="0"/>
                </a:spcAft>
                <a:buClrTx/>
                <a:buSzTx/>
                <a:buFontTx/>
                <a:buNone/>
                <a:tabLst/>
                <a:defRPr/>
              </a:pPr>
              <a:t>23</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0" name="CuadroTexto 9">
            <a:extLst>
              <a:ext uri="{FF2B5EF4-FFF2-40B4-BE49-F238E27FC236}">
                <a16:creationId xmlns:a16="http://schemas.microsoft.com/office/drawing/2014/main" id="{716AB9DC-C35A-424E-B107-E743C3DCF4A1}"/>
              </a:ext>
            </a:extLst>
          </p:cNvPr>
          <p:cNvSpPr txBox="1"/>
          <p:nvPr/>
        </p:nvSpPr>
        <p:spPr>
          <a:xfrm>
            <a:off x="180822" y="358691"/>
            <a:ext cx="12387426" cy="937949"/>
          </a:xfrm>
          <a:prstGeom prst="rect">
            <a:avLst/>
          </a:prstGeom>
          <a:noFill/>
        </p:spPr>
        <p:txBody>
          <a:bodyPr wrap="square" rtlCol="0">
            <a:spAutoFit/>
          </a:bodyPr>
          <a:lstStyle/>
          <a:p>
            <a:pPr marL="0" marR="0" lvl="0" indent="0" algn="l" defTabSz="756281" rtl="0" eaLnBrk="1" fontAlgn="auto" latinLnBrk="0" hangingPunct="1">
              <a:lnSpc>
                <a:spcPct val="100000"/>
              </a:lnSpc>
              <a:spcBef>
                <a:spcPts val="0"/>
              </a:spcBef>
              <a:spcAft>
                <a:spcPts val="0"/>
              </a:spcAft>
              <a:buClrTx/>
              <a:buSzTx/>
              <a:buFontTx/>
              <a:buNone/>
              <a:tabLst/>
              <a:defRPr/>
            </a:pPr>
            <a:r>
              <a:rPr kumimoji="0" lang="es-UY" sz="3495" b="0" i="0" u="none" strike="noStrike" kern="1200" cap="none" spc="0" normalizeH="0" baseline="0" noProof="0" dirty="0">
                <a:ln>
                  <a:noFill/>
                </a:ln>
                <a:solidFill>
                  <a:srgbClr val="5B9BD5">
                    <a:lumMod val="75000"/>
                  </a:srgbClr>
                </a:solidFill>
                <a:effectLst/>
                <a:uLnTx/>
                <a:uFillTx/>
                <a:latin typeface="Calibri"/>
                <a:ea typeface="+mn-ea"/>
                <a:cs typeface="+mn-cs"/>
              </a:rPr>
              <a:t>PPI URSEA e IMPORTACIONES REALES - </a:t>
            </a:r>
            <a:r>
              <a:rPr kumimoji="0" lang="es-UY" sz="2800" b="0" i="0" u="none" strike="noStrike" kern="1200" cap="none" spc="0" normalizeH="0" baseline="0" noProof="0" dirty="0">
                <a:ln>
                  <a:noFill/>
                </a:ln>
                <a:solidFill>
                  <a:srgbClr val="5B9BD5">
                    <a:lumMod val="75000"/>
                  </a:srgbClr>
                </a:solidFill>
                <a:effectLst/>
                <a:uLnTx/>
                <a:uFillTx/>
                <a:latin typeface="Calibri"/>
                <a:ea typeface="+mn-ea"/>
                <a:cs typeface="+mn-cs"/>
              </a:rPr>
              <a:t>COMPRAS POR PARO UNIDADES</a:t>
            </a:r>
          </a:p>
          <a:p>
            <a:pPr marL="0" marR="0" lvl="0" indent="0" algn="l" defTabSz="756281" rtl="0" eaLnBrk="1" fontAlgn="auto" latinLnBrk="0" hangingPunct="1">
              <a:lnSpc>
                <a:spcPct val="100000"/>
              </a:lnSpc>
              <a:spcBef>
                <a:spcPts val="0"/>
              </a:spcBef>
              <a:spcAft>
                <a:spcPts val="0"/>
              </a:spcAft>
              <a:buClrTx/>
              <a:buSzTx/>
              <a:buFontTx/>
              <a:buNone/>
              <a:tabLst/>
              <a:defRPr/>
            </a:pPr>
            <a:r>
              <a:rPr kumimoji="0" lang="es-UY" b="0" i="0" u="none" strike="noStrike" kern="1200" cap="none" spc="0" normalizeH="0" baseline="0" noProof="0" dirty="0">
                <a:ln>
                  <a:noFill/>
                </a:ln>
                <a:solidFill>
                  <a:srgbClr val="5B9BD5">
                    <a:lumMod val="75000"/>
                  </a:srgbClr>
                </a:solidFill>
                <a:effectLst/>
                <a:uLnTx/>
                <a:uFillTx/>
                <a:latin typeface="Calibri"/>
                <a:ea typeface="+mn-ea"/>
                <a:cs typeface="+mn-cs"/>
              </a:rPr>
              <a:t>Período de indicadores coincidentes (condición DAP, USD/m</a:t>
            </a:r>
            <a:r>
              <a:rPr kumimoji="0" lang="es-UY" b="0" i="0" u="none" strike="noStrike" kern="1200" cap="none" spc="0" normalizeH="0" baseline="30000" noProof="0" dirty="0">
                <a:ln>
                  <a:noFill/>
                </a:ln>
                <a:solidFill>
                  <a:srgbClr val="5B9BD5">
                    <a:lumMod val="75000"/>
                  </a:srgbClr>
                </a:solidFill>
                <a:effectLst/>
                <a:uLnTx/>
                <a:uFillTx/>
                <a:latin typeface="Calibri"/>
                <a:ea typeface="+mn-ea"/>
                <a:cs typeface="+mn-cs"/>
              </a:rPr>
              <a:t>3</a:t>
            </a:r>
            <a:r>
              <a:rPr kumimoji="0" lang="es-UY" b="0" i="0" u="none" strike="noStrike" kern="1200" cap="none" spc="0" normalizeH="0" baseline="0" noProof="0" dirty="0">
                <a:ln>
                  <a:noFill/>
                </a:ln>
                <a:solidFill>
                  <a:srgbClr val="5B9BD5">
                    <a:lumMod val="75000"/>
                  </a:srgbClr>
                </a:solidFill>
                <a:effectLst/>
                <a:uLnTx/>
                <a:uFillTx/>
                <a:latin typeface="Calibri"/>
                <a:ea typeface="+mn-ea"/>
                <a:cs typeface="+mn-cs"/>
              </a:rPr>
              <a:t>)</a:t>
            </a:r>
          </a:p>
        </p:txBody>
      </p:sp>
      <p:sp>
        <p:nvSpPr>
          <p:cNvPr id="466" name="CuadroTexto 465">
            <a:extLst>
              <a:ext uri="{FF2B5EF4-FFF2-40B4-BE49-F238E27FC236}">
                <a16:creationId xmlns:a16="http://schemas.microsoft.com/office/drawing/2014/main" id="{1D805417-0AA2-4BC3-B440-0C101AEBA216}"/>
              </a:ext>
            </a:extLst>
          </p:cNvPr>
          <p:cNvSpPr txBox="1"/>
          <p:nvPr/>
        </p:nvSpPr>
        <p:spPr>
          <a:xfrm>
            <a:off x="321271" y="6379591"/>
            <a:ext cx="11622254" cy="461665"/>
          </a:xfrm>
          <a:prstGeom prst="rect">
            <a:avLst/>
          </a:prstGeom>
          <a:noFill/>
        </p:spPr>
        <p:txBody>
          <a:bodyPr wrap="square" rtlCol="0">
            <a:spAutoFit/>
          </a:bodyPr>
          <a:lstStyle/>
          <a:p>
            <a:pPr marL="0" marR="0" lvl="0" indent="0" algn="l" defTabSz="634009" rtl="0" eaLnBrk="1" fontAlgn="auto" latinLnBrk="0" hangingPunct="1">
              <a:lnSpc>
                <a:spcPct val="100000"/>
              </a:lnSpc>
              <a:spcBef>
                <a:spcPts val="0"/>
              </a:spcBef>
              <a:spcAft>
                <a:spcPts val="0"/>
              </a:spcAft>
              <a:buClrTx/>
              <a:buSzTx/>
              <a:buFontTx/>
              <a:buNone/>
              <a:tabLst/>
              <a:defRPr/>
            </a:pPr>
            <a:r>
              <a:rPr kumimoji="0" lang="es-UY" sz="1200" b="0"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 PPI URSEA con período indicadores coincidente mes (No mes de aplicación de precios). Indicadores del 26 mes n-1 al 25 del mes. </a:t>
            </a:r>
          </a:p>
          <a:p>
            <a:pPr marL="0" marR="0" lvl="0" indent="0" algn="l" defTabSz="634009" rtl="0" eaLnBrk="1" fontAlgn="auto" latinLnBrk="0" hangingPunct="1">
              <a:lnSpc>
                <a:spcPct val="100000"/>
              </a:lnSpc>
              <a:spcBef>
                <a:spcPts val="0"/>
              </a:spcBef>
              <a:spcAft>
                <a:spcPts val="0"/>
              </a:spcAft>
              <a:buClrTx/>
              <a:buSzTx/>
              <a:buFontTx/>
              <a:buNone/>
              <a:tabLst/>
              <a:defRPr/>
            </a:pPr>
            <a:r>
              <a:rPr lang="es-UY" sz="1200" dirty="0">
                <a:solidFill>
                  <a:schemeClr val="tx1">
                    <a:lumMod val="65000"/>
                    <a:lumOff val="35000"/>
                  </a:schemeClr>
                </a:solidFill>
                <a:latin typeface="Calibri Light"/>
              </a:rPr>
              <a:t>- DAP – </a:t>
            </a:r>
            <a:r>
              <a:rPr lang="es-UY" sz="1200" dirty="0" err="1">
                <a:solidFill>
                  <a:schemeClr val="tx1">
                    <a:lumMod val="65000"/>
                    <a:lumOff val="35000"/>
                  </a:schemeClr>
                </a:solidFill>
                <a:latin typeface="Calibri Light"/>
              </a:rPr>
              <a:t>Delivery</a:t>
            </a:r>
            <a:r>
              <a:rPr lang="es-UY" sz="1200" dirty="0">
                <a:solidFill>
                  <a:schemeClr val="tx1">
                    <a:lumMod val="65000"/>
                    <a:lumOff val="35000"/>
                  </a:schemeClr>
                </a:solidFill>
                <a:latin typeface="Calibri Light"/>
              </a:rPr>
              <a:t> At Place. </a:t>
            </a:r>
            <a:r>
              <a:rPr kumimoji="0" lang="es-UY" sz="1200" b="0" i="0" u="none" strike="noStrike" kern="1200" cap="none" spc="0" normalizeH="0" baseline="0" noProof="0" dirty="0">
                <a:ln>
                  <a:noFill/>
                </a:ln>
                <a:solidFill>
                  <a:schemeClr val="tx1">
                    <a:lumMod val="65000"/>
                    <a:lumOff val="35000"/>
                  </a:schemeClr>
                </a:solidFill>
                <a:effectLst/>
                <a:uLnTx/>
                <a:uFillTx/>
                <a:latin typeface="Calibri Light"/>
                <a:ea typeface="+mn-ea"/>
                <a:cs typeface="+mn-cs"/>
              </a:rPr>
              <a:t>Calculado el DAP de PPI URSEA como: DAP = CIF + alijos + mermas del período correspondiente.</a:t>
            </a:r>
          </a:p>
        </p:txBody>
      </p:sp>
      <p:sp>
        <p:nvSpPr>
          <p:cNvPr id="7" name="CuadroTexto 6">
            <a:extLst>
              <a:ext uri="{FF2B5EF4-FFF2-40B4-BE49-F238E27FC236}">
                <a16:creationId xmlns:a16="http://schemas.microsoft.com/office/drawing/2014/main" id="{C9671726-6AE0-4821-BEB6-3F65D60AF54E}"/>
              </a:ext>
            </a:extLst>
          </p:cNvPr>
          <p:cNvSpPr txBox="1"/>
          <p:nvPr/>
        </p:nvSpPr>
        <p:spPr>
          <a:xfrm>
            <a:off x="323491" y="5084133"/>
            <a:ext cx="12102088" cy="1323439"/>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UY" sz="1600" b="0" i="0" u="none" strike="noStrike" kern="1200" cap="none" spc="0" normalizeH="0" baseline="0" noProof="0" dirty="0">
                <a:ln>
                  <a:noFill/>
                </a:ln>
                <a:solidFill>
                  <a:schemeClr val="tx1">
                    <a:lumMod val="65000"/>
                    <a:lumOff val="35000"/>
                  </a:schemeClr>
                </a:solidFill>
                <a:effectLst/>
                <a:uLnTx/>
                <a:uFillTx/>
                <a:latin typeface="Calibri"/>
                <a:ea typeface="+mn-ea"/>
                <a:cs typeface="+mn-cs"/>
              </a:rPr>
              <a:t> (*) Desde setiembre 2023 debido al paro de refinería se importa Gasoil a descargar en Terminal del Este (</a:t>
            </a:r>
            <a:r>
              <a:rPr kumimoji="0" lang="es-UY" sz="1600" b="0" i="0" u="none" strike="noStrike" kern="1200" cap="none" spc="0" normalizeH="0" baseline="0" noProof="0" dirty="0" err="1">
                <a:ln>
                  <a:noFill/>
                </a:ln>
                <a:solidFill>
                  <a:schemeClr val="tx1">
                    <a:lumMod val="65000"/>
                    <a:lumOff val="35000"/>
                  </a:schemeClr>
                </a:solidFill>
                <a:effectLst/>
                <a:uLnTx/>
                <a:uFillTx/>
                <a:latin typeface="Calibri"/>
                <a:ea typeface="+mn-ea"/>
                <a:cs typeface="+mn-cs"/>
              </a:rPr>
              <a:t>TdE</a:t>
            </a:r>
            <a:r>
              <a:rPr kumimoji="0" lang="es-UY" sz="1600" b="0" i="0" u="none" strike="noStrike" kern="1200" cap="none" spc="0" normalizeH="0" baseline="0" noProof="0" dirty="0">
                <a:ln>
                  <a:noFill/>
                </a:ln>
                <a:solidFill>
                  <a:schemeClr val="tx1">
                    <a:lumMod val="65000"/>
                    <a:lumOff val="35000"/>
                  </a:schemeClr>
                </a:solidFill>
                <a:effectLst/>
                <a:uLnTx/>
                <a:uFillTx/>
                <a:latin typeface="Calibri"/>
                <a:ea typeface="+mn-ea"/>
                <a:cs typeface="+mn-cs"/>
              </a:rPr>
              <a:t>). </a:t>
            </a:r>
          </a:p>
          <a:p>
            <a:pPr marL="0" marR="0" lvl="0" indent="0" algn="l" defTabSz="756447" rtl="0" eaLnBrk="1" fontAlgn="auto" latinLnBrk="0" hangingPunct="1">
              <a:lnSpc>
                <a:spcPct val="100000"/>
              </a:lnSpc>
              <a:spcBef>
                <a:spcPts val="0"/>
              </a:spcBef>
              <a:spcAft>
                <a:spcPts val="0"/>
              </a:spcAft>
              <a:buClrTx/>
              <a:buSzTx/>
              <a:buFontTx/>
              <a:buNone/>
              <a:tabLst/>
              <a:defRPr/>
            </a:pPr>
            <a:r>
              <a:rPr kumimoji="0" lang="es-UY" sz="1600" b="0" i="0" u="none" strike="noStrike" kern="1200" cap="none" spc="0" normalizeH="0" baseline="0" noProof="0" dirty="0">
                <a:ln>
                  <a:noFill/>
                </a:ln>
                <a:solidFill>
                  <a:schemeClr val="tx1">
                    <a:lumMod val="65000"/>
                    <a:lumOff val="35000"/>
                  </a:schemeClr>
                </a:solidFill>
                <a:effectLst/>
                <a:uLnTx/>
                <a:uFillTx/>
                <a:latin typeface="Calibri"/>
                <a:ea typeface="+mn-ea"/>
                <a:cs typeface="+mn-cs"/>
              </a:rPr>
              <a:t>Estas importaciones tienen costos adicionales para asimilar al DAP </a:t>
            </a:r>
            <a:r>
              <a:rPr lang="es-UY" sz="1600" dirty="0">
                <a:solidFill>
                  <a:schemeClr val="tx1">
                    <a:lumMod val="65000"/>
                    <a:lumOff val="35000"/>
                  </a:schemeClr>
                </a:solidFill>
                <a:latin typeface="Calibri"/>
              </a:rPr>
              <a:t>La Teja</a:t>
            </a:r>
            <a:r>
              <a:rPr kumimoji="0" lang="es-UY" sz="1600" b="0" i="0" u="none" strike="noStrike" kern="1200" cap="none" spc="0" normalizeH="0" baseline="0" noProof="0" dirty="0">
                <a:ln>
                  <a:noFill/>
                </a:ln>
                <a:solidFill>
                  <a:schemeClr val="tx1">
                    <a:lumMod val="65000"/>
                    <a:lumOff val="35000"/>
                  </a:schemeClr>
                </a:solidFill>
                <a:effectLst/>
                <a:uLnTx/>
                <a:uFillTx/>
                <a:latin typeface="Calibri"/>
                <a:ea typeface="+mn-ea"/>
                <a:cs typeface="+mn-cs"/>
              </a:rPr>
              <a:t>: operación de la boya, inventario en el Terminal del Este y Transporte hasta La Teja por el oleoducto (estimados por lo menos en 27 USD/m3).</a:t>
            </a:r>
          </a:p>
          <a:p>
            <a:pPr marL="0" marR="0" lvl="0" indent="0" algn="l" defTabSz="756447" rtl="0" eaLnBrk="1" fontAlgn="auto" latinLnBrk="0" hangingPunct="1">
              <a:lnSpc>
                <a:spcPct val="100000"/>
              </a:lnSpc>
              <a:spcBef>
                <a:spcPts val="0"/>
              </a:spcBef>
              <a:spcAft>
                <a:spcPts val="0"/>
              </a:spcAft>
              <a:buClrTx/>
              <a:buSzTx/>
              <a:buFontTx/>
              <a:buNone/>
              <a:tabLst/>
              <a:defRPr/>
            </a:pPr>
            <a:r>
              <a:rPr kumimoji="0" lang="es-UY" sz="1600" b="0" i="0" u="none" strike="noStrike" kern="1200" cap="none" spc="0" normalizeH="0" baseline="0" noProof="0" dirty="0">
                <a:ln>
                  <a:noFill/>
                </a:ln>
                <a:solidFill>
                  <a:schemeClr val="tx1">
                    <a:lumMod val="65000"/>
                    <a:lumOff val="35000"/>
                  </a:schemeClr>
                </a:solidFill>
                <a:effectLst/>
                <a:uLnTx/>
                <a:uFillTx/>
                <a:latin typeface="Calibri"/>
                <a:ea typeface="+mn-ea"/>
                <a:cs typeface="+mn-cs"/>
              </a:rPr>
              <a:t>Adicionalmente, en Terminal del Este los costos por demora pueden ser mayores que en La Teja, tanto por condiciones climáticas adversas como por el tamaño de los buques.</a:t>
            </a:r>
          </a:p>
        </p:txBody>
      </p:sp>
      <p:sp>
        <p:nvSpPr>
          <p:cNvPr id="12" name="Marcador de pie de página 6">
            <a:extLst>
              <a:ext uri="{FF2B5EF4-FFF2-40B4-BE49-F238E27FC236}">
                <a16:creationId xmlns:a16="http://schemas.microsoft.com/office/drawing/2014/main" id="{E6823F1F-79F0-4CF4-A126-D76289022B0E}"/>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graphicFrame>
        <p:nvGraphicFramePr>
          <p:cNvPr id="9" name="Objeto 8">
            <a:extLst>
              <a:ext uri="{FF2B5EF4-FFF2-40B4-BE49-F238E27FC236}">
                <a16:creationId xmlns:a16="http://schemas.microsoft.com/office/drawing/2014/main" id="{0994FF7F-FC1C-427C-9D66-F06F9D83641D}"/>
              </a:ext>
            </a:extLst>
          </p:cNvPr>
          <p:cNvGraphicFramePr>
            <a:graphicFrameLocks noChangeAspect="1"/>
          </p:cNvGraphicFramePr>
          <p:nvPr>
            <p:extLst>
              <p:ext uri="{D42A27DB-BD31-4B8C-83A1-F6EECF244321}">
                <p14:modId xmlns:p14="http://schemas.microsoft.com/office/powerpoint/2010/main" val="889843661"/>
              </p:ext>
            </p:extLst>
          </p:nvPr>
        </p:nvGraphicFramePr>
        <p:xfrm>
          <a:off x="-254793" y="1189038"/>
          <a:ext cx="13821613" cy="4140050"/>
        </p:xfrm>
        <a:graphic>
          <a:graphicData uri="http://schemas.openxmlformats.org/presentationml/2006/ole">
            <mc:AlternateContent xmlns:mc="http://schemas.openxmlformats.org/markup-compatibility/2006">
              <mc:Choice xmlns:v="urn:schemas-microsoft-com:vml" Requires="v">
                <p:oleObj name="Worksheet" r:id="rId8" imgW="9858578" imgH="2952719" progId="Excel.Sheet.12">
                  <p:embed/>
                </p:oleObj>
              </mc:Choice>
              <mc:Fallback>
                <p:oleObj name="Worksheet" r:id="rId8" imgW="9858578" imgH="2952719" progId="Excel.Sheet.12">
                  <p:embed/>
                  <p:pic>
                    <p:nvPicPr>
                      <p:cNvPr id="0" name=""/>
                      <p:cNvPicPr/>
                      <p:nvPr/>
                    </p:nvPicPr>
                    <p:blipFill>
                      <a:blip r:embed="rId9"/>
                      <a:stretch>
                        <a:fillRect/>
                      </a:stretch>
                    </p:blipFill>
                    <p:spPr>
                      <a:xfrm>
                        <a:off x="-254793" y="1189038"/>
                        <a:ext cx="13821613" cy="4140050"/>
                      </a:xfrm>
                      <a:prstGeom prst="rect">
                        <a:avLst/>
                      </a:prstGeom>
                    </p:spPr>
                  </p:pic>
                </p:oleObj>
              </mc:Fallback>
            </mc:AlternateContent>
          </a:graphicData>
        </a:graphic>
      </p:graphicFrame>
    </p:spTree>
    <p:extLst>
      <p:ext uri="{BB962C8B-B14F-4D97-AF65-F5344CB8AC3E}">
        <p14:creationId xmlns:p14="http://schemas.microsoft.com/office/powerpoint/2010/main" val="507155724"/>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DD7AAF81-A348-476E-B4DA-6ABE6DE80259}"/>
              </a:ext>
            </a:extLst>
          </p:cNvPr>
          <p:cNvSpPr>
            <a:spLocks noGrp="1"/>
          </p:cNvSpPr>
          <p:nvPr>
            <p:ph type="sldNum" sz="quarter" idx="12"/>
          </p:nvPr>
        </p:nvSpPr>
        <p:spPr/>
        <p:txBody>
          <a:bodyPr/>
          <a:lstStyle/>
          <a:p>
            <a:pPr marL="0" marR="0" lvl="0" indent="0" algn="r" defTabSz="756392"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92" rtl="0" eaLnBrk="1" fontAlgn="auto" latinLnBrk="0" hangingPunct="1">
                <a:lnSpc>
                  <a:spcPct val="100000"/>
                </a:lnSpc>
                <a:spcBef>
                  <a:spcPts val="0"/>
                </a:spcBef>
                <a:spcAft>
                  <a:spcPts val="0"/>
                </a:spcAft>
                <a:buClrTx/>
                <a:buSzTx/>
                <a:buFontTx/>
                <a:buNone/>
                <a:tabLst/>
                <a:defRPr/>
              </a:pPr>
              <a:t>24</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CuadroTexto 6">
            <a:extLst>
              <a:ext uri="{FF2B5EF4-FFF2-40B4-BE49-F238E27FC236}">
                <a16:creationId xmlns:a16="http://schemas.microsoft.com/office/drawing/2014/main" id="{54FBB80B-891C-42C5-9039-BB0968BD4153}"/>
              </a:ext>
            </a:extLst>
          </p:cNvPr>
          <p:cNvSpPr txBox="1"/>
          <p:nvPr/>
        </p:nvSpPr>
        <p:spPr>
          <a:xfrm>
            <a:off x="3330575" y="2520776"/>
            <a:ext cx="6654800" cy="707886"/>
          </a:xfrm>
          <a:prstGeom prst="rect">
            <a:avLst/>
          </a:prstGeom>
          <a:noFill/>
        </p:spPr>
        <p:txBody>
          <a:bodyPr wrap="square">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4000" b="0" i="0" u="none" strike="noStrike" kern="1200" cap="none" spc="0" normalizeH="0" baseline="0" noProof="0" dirty="0">
                <a:ln>
                  <a:noFill/>
                </a:ln>
                <a:solidFill>
                  <a:prstClr val="white"/>
                </a:solidFill>
                <a:effectLst/>
                <a:uLnTx/>
                <a:uFillTx/>
                <a:latin typeface="Calibri"/>
                <a:ea typeface="+mn-ea"/>
                <a:cs typeface="+mn-cs"/>
              </a:rPr>
              <a:t>MERCADO SUPERGÁS</a:t>
            </a:r>
            <a:endParaRPr kumimoji="0" lang="es-ES" sz="36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Marcador de pie de página 6">
            <a:extLst>
              <a:ext uri="{FF2B5EF4-FFF2-40B4-BE49-F238E27FC236}">
                <a16:creationId xmlns:a16="http://schemas.microsoft.com/office/drawing/2014/main" id="{BB5F2152-554B-4BCF-87FD-6CCD266E1302}"/>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Tree>
    <p:extLst>
      <p:ext uri="{BB962C8B-B14F-4D97-AF65-F5344CB8AC3E}">
        <p14:creationId xmlns:p14="http://schemas.microsoft.com/office/powerpoint/2010/main" val="11881212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44">
            <a:lum/>
          </a:blip>
          <a:srcRect/>
          <a:stretch>
            <a:fillRect/>
          </a:stretch>
        </a:blipFill>
        <a:effectLst/>
      </p:bgPr>
    </p:bg>
    <p:spTree>
      <p:nvGrpSpPr>
        <p:cNvPr id="1" name=""/>
        <p:cNvGrpSpPr/>
        <p:nvPr/>
      </p:nvGrpSpPr>
      <p:grpSpPr>
        <a:xfrm>
          <a:off x="0" y="0"/>
          <a:ext cx="0" cy="0"/>
          <a:chOff x="0" y="0"/>
          <a:chExt cx="0" cy="0"/>
        </a:xfrm>
      </p:grpSpPr>
      <p:graphicFrame>
        <p:nvGraphicFramePr>
          <p:cNvPr id="16" name="Objeto 15" hidden="1"/>
          <p:cNvGraphicFramePr>
            <a:graphicFrameLocks noChangeAspect="1"/>
          </p:cNvGraphicFramePr>
          <p:nvPr>
            <p:custDataLst>
              <p:tags r:id="rId1"/>
            </p:custDataLst>
            <p:extLst>
              <p:ext uri="{D42A27DB-BD31-4B8C-83A1-F6EECF244321}">
                <p14:modId xmlns:p14="http://schemas.microsoft.com/office/powerpoint/2010/main" val="1681593444"/>
              </p:ext>
            </p:extLst>
          </p:nvPr>
        </p:nvGraphicFramePr>
        <p:xfrm>
          <a:off x="1251400" y="2329"/>
          <a:ext cx="1877" cy="1734"/>
        </p:xfrm>
        <a:graphic>
          <a:graphicData uri="http://schemas.openxmlformats.org/presentationml/2006/ole">
            <mc:AlternateContent xmlns:mc="http://schemas.openxmlformats.org/markup-compatibility/2006">
              <mc:Choice xmlns:v="urn:schemas-microsoft-com:vml" Requires="v">
                <p:oleObj name="Diapositiva de think-cell" r:id="rId45" imgW="493" imgH="493" progId="TCLayout.ActiveDocument.1">
                  <p:embed/>
                </p:oleObj>
              </mc:Choice>
              <mc:Fallback>
                <p:oleObj name="Diapositiva de think-cell" r:id="rId45" imgW="493" imgH="493" progId="TCLayout.ActiveDocument.1">
                  <p:embed/>
                  <p:pic>
                    <p:nvPicPr>
                      <p:cNvPr id="16" name="Objeto 15" hidden="1"/>
                      <p:cNvPicPr/>
                      <p:nvPr/>
                    </p:nvPicPr>
                    <p:blipFill>
                      <a:blip r:embed="rId46"/>
                      <a:stretch>
                        <a:fillRect/>
                      </a:stretch>
                    </p:blipFill>
                    <p:spPr>
                      <a:xfrm>
                        <a:off x="1251400" y="2329"/>
                        <a:ext cx="1877" cy="1734"/>
                      </a:xfrm>
                      <a:prstGeom prst="rect">
                        <a:avLst/>
                      </a:prstGeom>
                    </p:spPr>
                  </p:pic>
                </p:oleObj>
              </mc:Fallback>
            </mc:AlternateContent>
          </a:graphicData>
        </a:graphic>
      </p:graphicFrame>
      <p:sp>
        <p:nvSpPr>
          <p:cNvPr id="3" name="Rectángulo 2" hidden="1"/>
          <p:cNvSpPr/>
          <p:nvPr>
            <p:custDataLst>
              <p:tags r:id="rId2"/>
            </p:custDataLst>
          </p:nvPr>
        </p:nvSpPr>
        <p:spPr bwMode="auto">
          <a:xfrm>
            <a:off x="1249564" y="595"/>
            <a:ext cx="187794" cy="17334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marL="0" marR="0" lvl="0" indent="0" algn="l" defTabSz="998397" rtl="0" eaLnBrk="1" fontAlgn="base" latinLnBrk="0" hangingPunct="1">
              <a:lnSpc>
                <a:spcPct val="100000"/>
              </a:lnSpc>
              <a:spcBef>
                <a:spcPct val="0"/>
              </a:spcBef>
              <a:spcAft>
                <a:spcPct val="0"/>
              </a:spcAft>
              <a:buClrTx/>
              <a:buSzTx/>
              <a:buFontTx/>
              <a:buNone/>
              <a:tabLst/>
              <a:defRPr/>
            </a:pPr>
            <a:endParaRPr kumimoji="0" lang="es-UY" sz="1529" b="0" i="0" u="none" strike="noStrike" kern="1200" cap="none" spc="0" normalizeH="0" baseline="0" noProof="0" dirty="0">
              <a:ln>
                <a:noFill/>
              </a:ln>
              <a:solidFill>
                <a:srgbClr val="000000"/>
              </a:solidFill>
              <a:effectLst/>
              <a:uLnTx/>
              <a:uFillTx/>
              <a:latin typeface="Arial"/>
              <a:ea typeface="+mn-ea"/>
              <a:cs typeface="+mn-cs"/>
              <a:sym typeface="+mn-lt"/>
            </a:endParaRPr>
          </a:p>
        </p:txBody>
      </p:sp>
      <p:sp>
        <p:nvSpPr>
          <p:cNvPr id="74" name="CuadroTexto 73">
            <a:extLst>
              <a:ext uri="{FF2B5EF4-FFF2-40B4-BE49-F238E27FC236}">
                <a16:creationId xmlns:a16="http://schemas.microsoft.com/office/drawing/2014/main" id="{0B5F4A46-E834-414E-8EB4-7EF88B76E4BD}"/>
              </a:ext>
            </a:extLst>
          </p:cNvPr>
          <p:cNvSpPr txBox="1"/>
          <p:nvPr/>
        </p:nvSpPr>
        <p:spPr>
          <a:xfrm>
            <a:off x="629520" y="1115059"/>
            <a:ext cx="6237444" cy="338554"/>
          </a:xfrm>
          <a:prstGeom prst="rect">
            <a:avLst/>
          </a:prstGeom>
          <a:noFill/>
        </p:spPr>
        <p:txBody>
          <a:bodyPr wrap="square" rtlCol="0">
            <a:spAutoFit/>
          </a:bodyPr>
          <a:lstStyle/>
          <a:p>
            <a:pPr marL="0" marR="0" lvl="0" indent="0" algn="l" defTabSz="756281" rtl="0" eaLnBrk="1" fontAlgn="auto" latinLnBrk="0" hangingPunct="1">
              <a:lnSpc>
                <a:spcPct val="100000"/>
              </a:lnSpc>
              <a:spcBef>
                <a:spcPts val="0"/>
              </a:spcBef>
              <a:spcAft>
                <a:spcPts val="0"/>
              </a:spcAft>
              <a:buClrTx/>
              <a:buSzTx/>
              <a:buFontTx/>
              <a:buNone/>
              <a:tabLst/>
              <a:defRPr/>
            </a:pPr>
            <a:r>
              <a:rPr kumimoji="0" lang="es-UY" sz="1600" b="1" i="0" u="none" strike="noStrike" kern="1200" cap="none" spc="0" normalizeH="0" baseline="0" noProof="0" dirty="0">
                <a:ln>
                  <a:noFill/>
                </a:ln>
                <a:solidFill>
                  <a:prstClr val="black"/>
                </a:solidFill>
                <a:effectLst/>
                <a:uLnTx/>
                <a:uFillTx/>
                <a:latin typeface="Calibri"/>
                <a:ea typeface="+mn-ea"/>
                <a:cs typeface="+mn-cs"/>
              </a:rPr>
              <a:t>Cantidad de garrafas/ Descuento Miles de USD</a:t>
            </a:r>
          </a:p>
        </p:txBody>
      </p:sp>
      <p:sp>
        <p:nvSpPr>
          <p:cNvPr id="5" name="Marcador de número de diapositiva 4">
            <a:extLst>
              <a:ext uri="{FF2B5EF4-FFF2-40B4-BE49-F238E27FC236}">
                <a16:creationId xmlns:a16="http://schemas.microsoft.com/office/drawing/2014/main" id="{6B30F5CB-BB9B-48E2-8FA0-E5131F7B44AE}"/>
              </a:ext>
            </a:extLst>
          </p:cNvPr>
          <p:cNvSpPr>
            <a:spLocks noGrp="1"/>
          </p:cNvSpPr>
          <p:nvPr>
            <p:ph type="sldNum" sz="quarter" idx="12"/>
          </p:nvPr>
        </p:nvSpPr>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25</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9" name="CuadroTexto 28">
            <a:extLst>
              <a:ext uri="{FF2B5EF4-FFF2-40B4-BE49-F238E27FC236}">
                <a16:creationId xmlns:a16="http://schemas.microsoft.com/office/drawing/2014/main" id="{DA0EE981-5C85-4471-A3B2-486BCF641188}"/>
              </a:ext>
            </a:extLst>
          </p:cNvPr>
          <p:cNvSpPr txBox="1"/>
          <p:nvPr/>
        </p:nvSpPr>
        <p:spPr>
          <a:xfrm>
            <a:off x="218200" y="214039"/>
            <a:ext cx="12388082" cy="646331"/>
          </a:xfrm>
          <a:prstGeom prst="rect">
            <a:avLst/>
          </a:prstGeom>
          <a:noFill/>
        </p:spPr>
        <p:txBody>
          <a:bodyPr wrap="square" rtlCol="0">
            <a:spAutoFit/>
          </a:bodyPr>
          <a:lstStyle/>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SUBSIDIO FOCALIZADO 50% DESCUENTO SUPERGÁS ENVASADO</a:t>
            </a:r>
          </a:p>
        </p:txBody>
      </p:sp>
      <p:graphicFrame>
        <p:nvGraphicFramePr>
          <p:cNvPr id="77" name="Chart 3">
            <a:extLst>
              <a:ext uri="{FF2B5EF4-FFF2-40B4-BE49-F238E27FC236}">
                <a16:creationId xmlns:a16="http://schemas.microsoft.com/office/drawing/2014/main" id="{E4ED1FA1-519B-42A0-A10C-A577AB2D3155}"/>
              </a:ext>
            </a:extLst>
          </p:cNvPr>
          <p:cNvGraphicFramePr/>
          <p:nvPr>
            <p:custDataLst>
              <p:tags r:id="rId3"/>
            </p:custDataLst>
            <p:extLst>
              <p:ext uri="{D42A27DB-BD31-4B8C-83A1-F6EECF244321}">
                <p14:modId xmlns:p14="http://schemas.microsoft.com/office/powerpoint/2010/main" val="945649356"/>
              </p:ext>
            </p:extLst>
          </p:nvPr>
        </p:nvGraphicFramePr>
        <p:xfrm>
          <a:off x="17463" y="2479675"/>
          <a:ext cx="6945312" cy="2987675"/>
        </p:xfrm>
        <a:graphic>
          <a:graphicData uri="http://schemas.openxmlformats.org/drawingml/2006/chart">
            <c:chart xmlns:c="http://schemas.openxmlformats.org/drawingml/2006/chart" xmlns:r="http://schemas.openxmlformats.org/officeDocument/2006/relationships" r:id="rId47"/>
          </a:graphicData>
        </a:graphic>
      </p:graphicFrame>
      <p:sp>
        <p:nvSpPr>
          <p:cNvPr id="21" name="Marcador de texto 2">
            <a:extLst>
              <a:ext uri="{FF2B5EF4-FFF2-40B4-BE49-F238E27FC236}">
                <a16:creationId xmlns:a16="http://schemas.microsoft.com/office/drawing/2014/main" id="{8CD434F6-7570-4A57-B643-0D90F6EF4EF5}"/>
              </a:ext>
            </a:extLst>
          </p:cNvPr>
          <p:cNvSpPr>
            <a:spLocks noGrp="1"/>
          </p:cNvSpPr>
          <p:nvPr>
            <p:custDataLst>
              <p:tags r:id="rId4"/>
            </p:custDataLst>
          </p:nvPr>
        </p:nvSpPr>
        <p:spPr bwMode="auto">
          <a:xfrm>
            <a:off x="2974976" y="5399089"/>
            <a:ext cx="354013" cy="150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E286E833-C780-44A0-B6AC-94D88EF220CA}" type="datetime'''di''''''''''''''c''''''-''''''''''''''''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dic-22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5" name="Marcador de texto 2">
            <a:extLst>
              <a:ext uri="{FF2B5EF4-FFF2-40B4-BE49-F238E27FC236}">
                <a16:creationId xmlns:a16="http://schemas.microsoft.com/office/drawing/2014/main" id="{F235E36C-AA94-40EE-9589-1AEBA06B6E8A}"/>
              </a:ext>
            </a:extLst>
          </p:cNvPr>
          <p:cNvSpPr>
            <a:spLocks noGrp="1"/>
          </p:cNvSpPr>
          <p:nvPr>
            <p:custDataLst>
              <p:tags r:id="rId5"/>
            </p:custDataLst>
          </p:nvPr>
        </p:nvSpPr>
        <p:spPr bwMode="auto">
          <a:xfrm>
            <a:off x="620713" y="5399088"/>
            <a:ext cx="368300" cy="150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70C2C791-A884-45BC-AB61-2A9B3D66EC8C}" type="datetime'j''''''''''''''''''''''''''''''''u''''n''''''-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jun-22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9" name="Marcador de texto 2">
            <a:extLst>
              <a:ext uri="{FF2B5EF4-FFF2-40B4-BE49-F238E27FC236}">
                <a16:creationId xmlns:a16="http://schemas.microsoft.com/office/drawing/2014/main" id="{B390E1A8-966D-4FE5-A8A2-AA7DAB229F41}"/>
              </a:ext>
            </a:extLst>
          </p:cNvPr>
          <p:cNvSpPr>
            <a:spLocks noGrp="1"/>
          </p:cNvSpPr>
          <p:nvPr>
            <p:custDataLst>
              <p:tags r:id="rId6"/>
            </p:custDataLst>
          </p:nvPr>
        </p:nvSpPr>
        <p:spPr bwMode="auto">
          <a:xfrm>
            <a:off x="1031875" y="5399089"/>
            <a:ext cx="327025" cy="150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583E5814-F755-421E-9314-26B3084A258F}" type="datetime'j''''''''''''''''''''ul''-''''''''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jul-22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7" name="Marcador de texto 2">
            <a:extLst>
              <a:ext uri="{FF2B5EF4-FFF2-40B4-BE49-F238E27FC236}">
                <a16:creationId xmlns:a16="http://schemas.microsoft.com/office/drawing/2014/main" id="{114E2F71-62B6-4270-A009-AD8D7B130755}"/>
              </a:ext>
            </a:extLst>
          </p:cNvPr>
          <p:cNvSpPr>
            <a:spLocks noGrp="1"/>
          </p:cNvSpPr>
          <p:nvPr>
            <p:custDataLst>
              <p:tags r:id="rId7"/>
            </p:custDataLst>
          </p:nvPr>
        </p:nvSpPr>
        <p:spPr bwMode="auto">
          <a:xfrm>
            <a:off x="1460500" y="5399088"/>
            <a:ext cx="254000"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C7BB1B30-1FD6-4B36-8A10-D722C9C61628}" type="datetime'''''''''''''ag''''o''-''''''''''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ago-22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8" name="Marcador de texto 2">
            <a:extLst>
              <a:ext uri="{FF2B5EF4-FFF2-40B4-BE49-F238E27FC236}">
                <a16:creationId xmlns:a16="http://schemas.microsoft.com/office/drawing/2014/main" id="{F628D2ED-6EF3-4701-B90D-2641DCFA499F}"/>
              </a:ext>
            </a:extLst>
          </p:cNvPr>
          <p:cNvSpPr>
            <a:spLocks noGrp="1"/>
          </p:cNvSpPr>
          <p:nvPr>
            <p:custDataLst>
              <p:tags r:id="rId8"/>
            </p:custDataLst>
          </p:nvPr>
        </p:nvSpPr>
        <p:spPr bwMode="auto">
          <a:xfrm>
            <a:off x="1833564" y="5399088"/>
            <a:ext cx="290513"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80DF2D03-1722-4531-AA69-3FC32C200C0C}" type="datetime'''''''''''''''''s''''''''''e''''p''t-''''''''''''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sept-22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31" name="Marcador de texto 2">
            <a:extLst>
              <a:ext uri="{FF2B5EF4-FFF2-40B4-BE49-F238E27FC236}">
                <a16:creationId xmlns:a16="http://schemas.microsoft.com/office/drawing/2014/main" id="{5B1293BF-EB60-4D3B-AF5C-A42A68AFD4DB}"/>
              </a:ext>
            </a:extLst>
          </p:cNvPr>
          <p:cNvSpPr>
            <a:spLocks noGrp="1"/>
          </p:cNvSpPr>
          <p:nvPr>
            <p:custDataLst>
              <p:tags r:id="rId9"/>
            </p:custDataLst>
          </p:nvPr>
        </p:nvSpPr>
        <p:spPr bwMode="auto">
          <a:xfrm>
            <a:off x="3413125" y="5399088"/>
            <a:ext cx="261938"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99AB3315-FAF7-46AE-ACD4-6E008EC9D029}" type="datetime'e''n''''''''''''e''''''''''-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ene-23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05" name="Marcador de texto 2">
            <a:extLst>
              <a:ext uri="{FF2B5EF4-FFF2-40B4-BE49-F238E27FC236}">
                <a16:creationId xmlns:a16="http://schemas.microsoft.com/office/drawing/2014/main" id="{7CB33DC6-C472-4B1A-A96A-32CF4A4395DB}"/>
              </a:ext>
            </a:extLst>
          </p:cNvPr>
          <p:cNvSpPr>
            <a:spLocks noGrp="1"/>
          </p:cNvSpPr>
          <p:nvPr>
            <p:custDataLst>
              <p:tags r:id="rId10"/>
            </p:custDataLst>
          </p:nvPr>
        </p:nvSpPr>
        <p:spPr bwMode="auto">
          <a:xfrm>
            <a:off x="6153150" y="5399088"/>
            <a:ext cx="254000"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C5837B03-FDB8-4594-B609-B1EEEC04EA6E}" type="datetime'a''''''''go''''''''''''''''''''''-''''''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ago-23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9" name="Marcador de texto 2">
            <a:extLst>
              <a:ext uri="{FF2B5EF4-FFF2-40B4-BE49-F238E27FC236}">
                <a16:creationId xmlns:a16="http://schemas.microsoft.com/office/drawing/2014/main" id="{A066AA6E-8239-4398-AC2C-68C0CF6ACE74}"/>
              </a:ext>
            </a:extLst>
          </p:cNvPr>
          <p:cNvSpPr>
            <a:spLocks noGrp="1"/>
          </p:cNvSpPr>
          <p:nvPr>
            <p:custDataLst>
              <p:tags r:id="rId11"/>
            </p:custDataLst>
          </p:nvPr>
        </p:nvSpPr>
        <p:spPr bwMode="auto">
          <a:xfrm>
            <a:off x="2185988" y="5399088"/>
            <a:ext cx="368300" cy="150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9F8F26D2-C0C7-4FA4-8E53-1A595A8F0F0A}" type="datetime'o''''''''''''''''c''t-''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oct-22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08" name="Marcador de texto 2">
            <a:extLst>
              <a:ext uri="{FF2B5EF4-FFF2-40B4-BE49-F238E27FC236}">
                <a16:creationId xmlns:a16="http://schemas.microsoft.com/office/drawing/2014/main" id="{A9B256C5-EFE3-478E-BCDD-7EF8C3D87472}"/>
              </a:ext>
            </a:extLst>
          </p:cNvPr>
          <p:cNvSpPr>
            <a:spLocks noGrp="1"/>
          </p:cNvSpPr>
          <p:nvPr>
            <p:custDataLst>
              <p:tags r:id="rId12"/>
            </p:custDataLst>
          </p:nvPr>
        </p:nvSpPr>
        <p:spPr bwMode="auto">
          <a:xfrm>
            <a:off x="6527801" y="5399088"/>
            <a:ext cx="290513"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9DCE00C5-8588-4245-A024-FF7284CA3701}" type="datetime'''''''''s''e''''''''''''''''''pt''-''''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sept-23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20" name="Marcador de texto 2">
            <a:extLst>
              <a:ext uri="{FF2B5EF4-FFF2-40B4-BE49-F238E27FC236}">
                <a16:creationId xmlns:a16="http://schemas.microsoft.com/office/drawing/2014/main" id="{1F58827F-3BA7-4974-8D96-2851AFC768E5}"/>
              </a:ext>
            </a:extLst>
          </p:cNvPr>
          <p:cNvSpPr>
            <a:spLocks noGrp="1"/>
          </p:cNvSpPr>
          <p:nvPr>
            <p:custDataLst>
              <p:tags r:id="rId13"/>
            </p:custDataLst>
          </p:nvPr>
        </p:nvSpPr>
        <p:spPr bwMode="auto">
          <a:xfrm>
            <a:off x="2632076" y="5399088"/>
            <a:ext cx="257175"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875B9C65-72A8-4522-9BCB-7C370734B4AF}" type="datetime'''''n''''''o''''''''''''''v''''''-''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nov-22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34" name="Marcador de texto 2">
            <a:extLst>
              <a:ext uri="{FF2B5EF4-FFF2-40B4-BE49-F238E27FC236}">
                <a16:creationId xmlns:a16="http://schemas.microsoft.com/office/drawing/2014/main" id="{0E857168-2796-4BB9-88AD-AFC2D08706E4}"/>
              </a:ext>
            </a:extLst>
          </p:cNvPr>
          <p:cNvSpPr>
            <a:spLocks noGrp="1"/>
          </p:cNvSpPr>
          <p:nvPr>
            <p:custDataLst>
              <p:tags r:id="rId14"/>
            </p:custDataLst>
          </p:nvPr>
        </p:nvSpPr>
        <p:spPr bwMode="auto">
          <a:xfrm>
            <a:off x="3746499" y="5399088"/>
            <a:ext cx="374650" cy="150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BF330150-2574-46A7-9AE8-2BAF24FE2EED}" type="datetime'''f''''''e''b''''''''''-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feb-23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47" name="Marcador de texto 2">
            <a:extLst>
              <a:ext uri="{FF2B5EF4-FFF2-40B4-BE49-F238E27FC236}">
                <a16:creationId xmlns:a16="http://schemas.microsoft.com/office/drawing/2014/main" id="{478AFCED-D344-496E-B007-EA7E1C83FB9B}"/>
              </a:ext>
            </a:extLst>
          </p:cNvPr>
          <p:cNvSpPr>
            <a:spLocks noGrp="1"/>
          </p:cNvSpPr>
          <p:nvPr>
            <p:custDataLst>
              <p:tags r:id="rId15"/>
            </p:custDataLst>
          </p:nvPr>
        </p:nvSpPr>
        <p:spPr bwMode="auto">
          <a:xfrm>
            <a:off x="4187825" y="5399088"/>
            <a:ext cx="274638"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CBDEEB71-7DDC-4F8F-8BA9-4246C260519F}" type="datetime'''m''''''''''''a''''''''''''r''-''''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mar-23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79" name="Marcador de texto 2">
            <a:extLst>
              <a:ext uri="{FF2B5EF4-FFF2-40B4-BE49-F238E27FC236}">
                <a16:creationId xmlns:a16="http://schemas.microsoft.com/office/drawing/2014/main" id="{9C8E1E00-264B-4019-AF06-CCF9B96EE6AB}"/>
              </a:ext>
            </a:extLst>
          </p:cNvPr>
          <p:cNvSpPr>
            <a:spLocks noGrp="1"/>
          </p:cNvSpPr>
          <p:nvPr>
            <p:custDataLst>
              <p:tags r:id="rId16"/>
            </p:custDataLst>
          </p:nvPr>
        </p:nvSpPr>
        <p:spPr bwMode="auto">
          <a:xfrm>
            <a:off x="4527550" y="5399088"/>
            <a:ext cx="377825" cy="150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81F59936-F67B-4F6D-BCAF-491F7208016B}" type="datetime'''''a''b''''''''r''-''''''''''''''''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abr-23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6" name="Marcador de texto 2">
            <a:extLst>
              <a:ext uri="{FF2B5EF4-FFF2-40B4-BE49-F238E27FC236}">
                <a16:creationId xmlns:a16="http://schemas.microsoft.com/office/drawing/2014/main" id="{CA994C5A-3B08-424D-8166-E5CC93928A25}"/>
              </a:ext>
            </a:extLst>
          </p:cNvPr>
          <p:cNvSpPr>
            <a:spLocks noGrp="1"/>
          </p:cNvSpPr>
          <p:nvPr>
            <p:custDataLst>
              <p:tags r:id="rId17"/>
            </p:custDataLst>
          </p:nvPr>
        </p:nvSpPr>
        <p:spPr bwMode="auto">
          <a:xfrm>
            <a:off x="4964113" y="5399088"/>
            <a:ext cx="287338"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5302493A-897C-430B-94B6-519F2F1C2D71}" type="datetime'''''''''''''''m''''''''''''''''''''''''''''ay''''-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may-23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00" name="Marcador de texto 2">
            <a:extLst>
              <a:ext uri="{FF2B5EF4-FFF2-40B4-BE49-F238E27FC236}">
                <a16:creationId xmlns:a16="http://schemas.microsoft.com/office/drawing/2014/main" id="{6F9A8E0E-BCD0-41BD-BD51-A9886A6C7724}"/>
              </a:ext>
            </a:extLst>
          </p:cNvPr>
          <p:cNvSpPr>
            <a:spLocks noGrp="1"/>
          </p:cNvSpPr>
          <p:nvPr>
            <p:custDataLst>
              <p:tags r:id="rId18"/>
            </p:custDataLst>
          </p:nvPr>
        </p:nvSpPr>
        <p:spPr bwMode="auto">
          <a:xfrm>
            <a:off x="5314950" y="5399088"/>
            <a:ext cx="368300" cy="150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6291CD57-0CF7-447A-BCE9-F31578C287C9}" type="datetime'''j''''''''u''''''''''''''''''''''''''n-''''''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jun-23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03" name="Marcador de texto 2">
            <a:extLst>
              <a:ext uri="{FF2B5EF4-FFF2-40B4-BE49-F238E27FC236}">
                <a16:creationId xmlns:a16="http://schemas.microsoft.com/office/drawing/2014/main" id="{2B4B626F-F44A-4FBD-92C1-FF08DCB6B230}"/>
              </a:ext>
            </a:extLst>
          </p:cNvPr>
          <p:cNvSpPr>
            <a:spLocks noGrp="1"/>
          </p:cNvSpPr>
          <p:nvPr>
            <p:custDataLst>
              <p:tags r:id="rId19"/>
            </p:custDataLst>
          </p:nvPr>
        </p:nvSpPr>
        <p:spPr bwMode="auto">
          <a:xfrm>
            <a:off x="5726113" y="5399089"/>
            <a:ext cx="327025" cy="150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7EB07A08-8F8F-4293-82D7-0E08F3DE16A1}" type="datetime'''j''ul''''''''''''''''''''''''''-''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jul-23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graphicFrame>
        <p:nvGraphicFramePr>
          <p:cNvPr id="75" name="Chart 3">
            <a:extLst>
              <a:ext uri="{FF2B5EF4-FFF2-40B4-BE49-F238E27FC236}">
                <a16:creationId xmlns:a16="http://schemas.microsoft.com/office/drawing/2014/main" id="{F5CC8F0C-B9E2-4932-876D-D9E82687587F}"/>
              </a:ext>
            </a:extLst>
          </p:cNvPr>
          <p:cNvGraphicFramePr/>
          <p:nvPr>
            <p:custDataLst>
              <p:tags r:id="rId20"/>
            </p:custDataLst>
            <p:extLst>
              <p:ext uri="{D42A27DB-BD31-4B8C-83A1-F6EECF244321}">
                <p14:modId xmlns:p14="http://schemas.microsoft.com/office/powerpoint/2010/main" val="3490686127"/>
              </p:ext>
            </p:extLst>
          </p:nvPr>
        </p:nvGraphicFramePr>
        <p:xfrm>
          <a:off x="7011988" y="2478088"/>
          <a:ext cx="6091237" cy="2989262"/>
        </p:xfrm>
        <a:graphic>
          <a:graphicData uri="http://schemas.openxmlformats.org/drawingml/2006/chart">
            <c:chart xmlns:c="http://schemas.openxmlformats.org/drawingml/2006/chart" xmlns:r="http://schemas.openxmlformats.org/officeDocument/2006/relationships" r:id="rId48"/>
          </a:graphicData>
        </a:graphic>
      </p:graphicFrame>
      <p:sp>
        <p:nvSpPr>
          <p:cNvPr id="62" name="Marcador de texto 2">
            <a:extLst>
              <a:ext uri="{FF2B5EF4-FFF2-40B4-BE49-F238E27FC236}">
                <a16:creationId xmlns:a16="http://schemas.microsoft.com/office/drawing/2014/main" id="{7999DE5F-7BDF-4AA4-A77E-431148244587}"/>
              </a:ext>
            </a:extLst>
          </p:cNvPr>
          <p:cNvSpPr>
            <a:spLocks noGrp="1"/>
          </p:cNvSpPr>
          <p:nvPr>
            <p:custDataLst>
              <p:tags r:id="rId21"/>
            </p:custDataLst>
          </p:nvPr>
        </p:nvSpPr>
        <p:spPr bwMode="auto">
          <a:xfrm>
            <a:off x="7548563" y="5399088"/>
            <a:ext cx="228600"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1D74FBDB-DC71-483B-A7F5-E8BBB522BD62}" type="datetime'''''''''''''''''''''''''''''jun-''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jun-22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3" name="Marcador de texto 2">
            <a:extLst>
              <a:ext uri="{FF2B5EF4-FFF2-40B4-BE49-F238E27FC236}">
                <a16:creationId xmlns:a16="http://schemas.microsoft.com/office/drawing/2014/main" id="{990BA602-0DB3-4CCB-AAD5-081DC4778917}"/>
              </a:ext>
            </a:extLst>
          </p:cNvPr>
          <p:cNvSpPr>
            <a:spLocks noGrp="1"/>
          </p:cNvSpPr>
          <p:nvPr>
            <p:custDataLst>
              <p:tags r:id="rId22"/>
            </p:custDataLst>
          </p:nvPr>
        </p:nvSpPr>
        <p:spPr bwMode="auto">
          <a:xfrm>
            <a:off x="7845425" y="5399088"/>
            <a:ext cx="327025" cy="150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A4CAB0C7-7A48-4B30-9656-CB2E54913DE5}" type="datetime'''''''''''''''''j''''u''''''''l''''''''''''''-''''''''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jul-22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4" name="Marcador de texto 2">
            <a:extLst>
              <a:ext uri="{FF2B5EF4-FFF2-40B4-BE49-F238E27FC236}">
                <a16:creationId xmlns:a16="http://schemas.microsoft.com/office/drawing/2014/main" id="{6A3DCF74-E66E-46DA-9D8F-626ACBABFB30}"/>
              </a:ext>
            </a:extLst>
          </p:cNvPr>
          <p:cNvSpPr>
            <a:spLocks noGrp="1"/>
          </p:cNvSpPr>
          <p:nvPr>
            <p:custDataLst>
              <p:tags r:id="rId23"/>
            </p:custDataLst>
          </p:nvPr>
        </p:nvSpPr>
        <p:spPr bwMode="auto">
          <a:xfrm>
            <a:off x="8931275" y="5399088"/>
            <a:ext cx="228600"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47146AAE-EC37-4EB9-9A7A-3D9415FA9367}" type="datetime'''oc''''''''''''''''t-''''''''''''''''''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oct-22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1" name="Marcador de texto 2">
            <a:extLst>
              <a:ext uri="{FF2B5EF4-FFF2-40B4-BE49-F238E27FC236}">
                <a16:creationId xmlns:a16="http://schemas.microsoft.com/office/drawing/2014/main" id="{713D50A8-6632-47BB-9E89-92E1285EDB76}"/>
              </a:ext>
            </a:extLst>
          </p:cNvPr>
          <p:cNvSpPr>
            <a:spLocks noGrp="1"/>
          </p:cNvSpPr>
          <p:nvPr>
            <p:custDataLst>
              <p:tags r:id="rId24"/>
            </p:custDataLst>
          </p:nvPr>
        </p:nvSpPr>
        <p:spPr bwMode="auto">
          <a:xfrm>
            <a:off x="8555039" y="5399088"/>
            <a:ext cx="290513"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AE9861B6-D3FC-4025-B964-1435492B1300}" type="datetime's''''''''''''e''''''p''''''t-''''''''''''''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sept-22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0" name="Marcador de texto 2">
            <a:extLst>
              <a:ext uri="{FF2B5EF4-FFF2-40B4-BE49-F238E27FC236}">
                <a16:creationId xmlns:a16="http://schemas.microsoft.com/office/drawing/2014/main" id="{50E8E320-1EA1-48DB-BDA8-8BBA1A7AA74B}"/>
              </a:ext>
            </a:extLst>
          </p:cNvPr>
          <p:cNvSpPr>
            <a:spLocks noGrp="1"/>
          </p:cNvSpPr>
          <p:nvPr>
            <p:custDataLst>
              <p:tags r:id="rId25"/>
            </p:custDataLst>
          </p:nvPr>
        </p:nvSpPr>
        <p:spPr bwMode="auto">
          <a:xfrm>
            <a:off x="8226425" y="5399088"/>
            <a:ext cx="254000"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23977938-F318-4516-A9E7-1A647A0B7170}" type="datetime'''''''''''''''''''''''''''''ago-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ago-22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65" name="Marcador de texto 2">
            <a:extLst>
              <a:ext uri="{FF2B5EF4-FFF2-40B4-BE49-F238E27FC236}">
                <a16:creationId xmlns:a16="http://schemas.microsoft.com/office/drawing/2014/main" id="{4F3BC208-FEB7-40D2-AD1A-BFA1F1782E83}"/>
              </a:ext>
            </a:extLst>
          </p:cNvPr>
          <p:cNvSpPr>
            <a:spLocks noGrp="1"/>
          </p:cNvSpPr>
          <p:nvPr>
            <p:custDataLst>
              <p:tags r:id="rId26"/>
            </p:custDataLst>
          </p:nvPr>
        </p:nvSpPr>
        <p:spPr bwMode="auto">
          <a:xfrm>
            <a:off x="11993563" y="5399088"/>
            <a:ext cx="327025" cy="150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15D91D2F-33BB-4954-80DA-75AC2621F183}" type="datetime'''j''''''u''''''''''''''''''''l''''-''''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jul-23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5" name="Marcador de texto 2">
            <a:extLst>
              <a:ext uri="{FF2B5EF4-FFF2-40B4-BE49-F238E27FC236}">
                <a16:creationId xmlns:a16="http://schemas.microsoft.com/office/drawing/2014/main" id="{1F4D5E6D-90CF-4BF7-96E2-F651725DFE19}"/>
              </a:ext>
            </a:extLst>
          </p:cNvPr>
          <p:cNvSpPr>
            <a:spLocks noGrp="1"/>
          </p:cNvSpPr>
          <p:nvPr>
            <p:custDataLst>
              <p:tags r:id="rId27"/>
            </p:custDataLst>
          </p:nvPr>
        </p:nvSpPr>
        <p:spPr bwMode="auto">
          <a:xfrm>
            <a:off x="9263064" y="5399088"/>
            <a:ext cx="257175"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CFC92D53-B186-4263-8D3B-24AD85F8527C}" type="datetime'''''''''''''''nov''''-''''''''''''''''''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nov-22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7" name="Marcador de texto 2">
            <a:extLst>
              <a:ext uri="{FF2B5EF4-FFF2-40B4-BE49-F238E27FC236}">
                <a16:creationId xmlns:a16="http://schemas.microsoft.com/office/drawing/2014/main" id="{FEF70D3E-0419-482A-B09E-A9187F167F5D}"/>
              </a:ext>
            </a:extLst>
          </p:cNvPr>
          <p:cNvSpPr>
            <a:spLocks noGrp="1"/>
          </p:cNvSpPr>
          <p:nvPr>
            <p:custDataLst>
              <p:tags r:id="rId28"/>
            </p:custDataLst>
          </p:nvPr>
        </p:nvSpPr>
        <p:spPr bwMode="auto">
          <a:xfrm>
            <a:off x="9952038" y="5399088"/>
            <a:ext cx="261938"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EFE77343-A16B-4D06-B324-EDDBF6C854CB}" type="datetime'''''''''''e''''n''''''e-''''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ene-23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6" name="Marcador de texto 2">
            <a:extLst>
              <a:ext uri="{FF2B5EF4-FFF2-40B4-BE49-F238E27FC236}">
                <a16:creationId xmlns:a16="http://schemas.microsoft.com/office/drawing/2014/main" id="{0FEE8029-C418-4678-9C0C-7EA446E1A3F3}"/>
              </a:ext>
            </a:extLst>
          </p:cNvPr>
          <p:cNvSpPr>
            <a:spLocks noGrp="1"/>
          </p:cNvSpPr>
          <p:nvPr>
            <p:custDataLst>
              <p:tags r:id="rId29"/>
            </p:custDataLst>
          </p:nvPr>
        </p:nvSpPr>
        <p:spPr bwMode="auto">
          <a:xfrm>
            <a:off x="9629775" y="5399088"/>
            <a:ext cx="214313"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A4CFCD54-01BE-4BD0-A7EC-6FE79ECB1371}" type="datetime'''''d''''''i''c''''''''''''''''''''''-''''''''''''2''''''2'">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dic-22</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8" name="Marcador de texto 2">
            <a:extLst>
              <a:ext uri="{FF2B5EF4-FFF2-40B4-BE49-F238E27FC236}">
                <a16:creationId xmlns:a16="http://schemas.microsoft.com/office/drawing/2014/main" id="{B20C5B5D-0CE2-45A3-9708-8442C66A587A}"/>
              </a:ext>
            </a:extLst>
          </p:cNvPr>
          <p:cNvSpPr>
            <a:spLocks noGrp="1"/>
          </p:cNvSpPr>
          <p:nvPr>
            <p:custDataLst>
              <p:tags r:id="rId30"/>
            </p:custDataLst>
          </p:nvPr>
        </p:nvSpPr>
        <p:spPr bwMode="auto">
          <a:xfrm>
            <a:off x="10310813" y="5399088"/>
            <a:ext cx="234950"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B9135FD5-71BB-48CC-B3F3-3EFA3C8A0EDC}" type="datetime'''''''''''f''''''''e''''''''''''''''b-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feb-23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48" name="Marcador de texto 2">
            <a:extLst>
              <a:ext uri="{FF2B5EF4-FFF2-40B4-BE49-F238E27FC236}">
                <a16:creationId xmlns:a16="http://schemas.microsoft.com/office/drawing/2014/main" id="{F6994DB4-054B-412A-A780-49E0484B7755}"/>
              </a:ext>
            </a:extLst>
          </p:cNvPr>
          <p:cNvSpPr>
            <a:spLocks noGrp="1"/>
          </p:cNvSpPr>
          <p:nvPr>
            <p:custDataLst>
              <p:tags r:id="rId31"/>
            </p:custDataLst>
          </p:nvPr>
        </p:nvSpPr>
        <p:spPr bwMode="auto">
          <a:xfrm>
            <a:off x="10633076" y="5399088"/>
            <a:ext cx="282575"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ECBC19D8-DB82-4D05-96B1-C330B25058A4}" type="datetime'M''''''''a''''''r''''''''''''''''-2''3'''''">
              <a:rPr kumimoji="0" lang="es-UY" altLang="en-US" sz="1100" b="1" i="0" u="none" strike="noStrike" kern="1200" cap="none" spc="0" normalizeH="0" baseline="0" noProof="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Mar-23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4" name="Marcador de texto 2">
            <a:extLst>
              <a:ext uri="{FF2B5EF4-FFF2-40B4-BE49-F238E27FC236}">
                <a16:creationId xmlns:a16="http://schemas.microsoft.com/office/drawing/2014/main" id="{94703D24-2605-4593-822E-888D3EC706BE}"/>
              </a:ext>
            </a:extLst>
          </p:cNvPr>
          <p:cNvSpPr>
            <a:spLocks noGrp="1"/>
          </p:cNvSpPr>
          <p:nvPr>
            <p:custDataLst>
              <p:tags r:id="rId32"/>
            </p:custDataLst>
          </p:nvPr>
        </p:nvSpPr>
        <p:spPr bwMode="auto">
          <a:xfrm>
            <a:off x="10999788" y="5399088"/>
            <a:ext cx="238125"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7717F2FC-BA8E-45EB-9436-77A68D7B19C5}" type="datetime'''''''''''''a''''''b''r''''-''''''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abr-23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2" name="Marcador de texto 2">
            <a:extLst>
              <a:ext uri="{FF2B5EF4-FFF2-40B4-BE49-F238E27FC236}">
                <a16:creationId xmlns:a16="http://schemas.microsoft.com/office/drawing/2014/main" id="{F4E6A833-D8CA-4925-B639-5478BE076F57}"/>
              </a:ext>
            </a:extLst>
          </p:cNvPr>
          <p:cNvSpPr>
            <a:spLocks noGrp="1"/>
          </p:cNvSpPr>
          <p:nvPr>
            <p:custDataLst>
              <p:tags r:id="rId33"/>
            </p:custDataLst>
          </p:nvPr>
        </p:nvSpPr>
        <p:spPr bwMode="auto">
          <a:xfrm>
            <a:off x="11322050" y="5399088"/>
            <a:ext cx="287338"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14FCA875-19D5-40AB-AA45-9E2CE003462C}" type="datetime'''''''''m''''''a''''''''''''''''''y''''-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may-23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71" name="Marcador de texto 2">
            <a:extLst>
              <a:ext uri="{FF2B5EF4-FFF2-40B4-BE49-F238E27FC236}">
                <a16:creationId xmlns:a16="http://schemas.microsoft.com/office/drawing/2014/main" id="{1F7F2848-BF03-44F1-B68E-6849D033016F}"/>
              </a:ext>
            </a:extLst>
          </p:cNvPr>
          <p:cNvSpPr>
            <a:spLocks noGrp="1"/>
          </p:cNvSpPr>
          <p:nvPr>
            <p:custDataLst>
              <p:tags r:id="rId34"/>
            </p:custDataLst>
          </p:nvPr>
        </p:nvSpPr>
        <p:spPr bwMode="auto">
          <a:xfrm>
            <a:off x="12703176" y="5399088"/>
            <a:ext cx="290513"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249E3340-0B59-4458-8F1F-249E47FEB0CA}" type="datetime'''''''''''sept''-''''''''''''''''''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sept-23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62" name="Marcador de texto 2">
            <a:extLst>
              <a:ext uri="{FF2B5EF4-FFF2-40B4-BE49-F238E27FC236}">
                <a16:creationId xmlns:a16="http://schemas.microsoft.com/office/drawing/2014/main" id="{509CF10F-03D3-427B-9B55-6616607503E6}"/>
              </a:ext>
            </a:extLst>
          </p:cNvPr>
          <p:cNvSpPr>
            <a:spLocks noGrp="1"/>
          </p:cNvSpPr>
          <p:nvPr>
            <p:custDataLst>
              <p:tags r:id="rId35"/>
            </p:custDataLst>
          </p:nvPr>
        </p:nvSpPr>
        <p:spPr bwMode="auto">
          <a:xfrm>
            <a:off x="11696700" y="5399088"/>
            <a:ext cx="228600"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700E854B-C3E6-4526-BE44-3A677916A955}" type="datetime'''''''''''''''j''''u''n''''-''''''''''''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jun-23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68" name="Marcador de texto 2">
            <a:extLst>
              <a:ext uri="{FF2B5EF4-FFF2-40B4-BE49-F238E27FC236}">
                <a16:creationId xmlns:a16="http://schemas.microsoft.com/office/drawing/2014/main" id="{CFD14F1C-71FA-411E-8D38-8B8EECD1D4C7}"/>
              </a:ext>
            </a:extLst>
          </p:cNvPr>
          <p:cNvSpPr>
            <a:spLocks noGrp="1"/>
          </p:cNvSpPr>
          <p:nvPr>
            <p:custDataLst>
              <p:tags r:id="rId36"/>
            </p:custDataLst>
          </p:nvPr>
        </p:nvSpPr>
        <p:spPr bwMode="auto">
          <a:xfrm>
            <a:off x="12374563" y="5399088"/>
            <a:ext cx="254000" cy="301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fld id="{D0238270-B506-405F-BB3B-91A3163BEB24}" type="datetime'a''g''o-''2''''''''''''''''''''''''''''3'''''''''''">
              <a:rPr kumimoji="0" lang="es-UY" altLang="en-US" sz="11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766337" rtl="0" eaLnBrk="1" fontAlgn="auto" latinLnBrk="0" hangingPunct="1">
                <a:lnSpc>
                  <a:spcPct val="90000"/>
                </a:lnSpc>
                <a:spcBef>
                  <a:spcPct val="0"/>
                </a:spcBef>
                <a:spcAft>
                  <a:spcPct val="0"/>
                </a:spcAft>
                <a:buClrTx/>
                <a:buSzTx/>
                <a:buFont typeface="Arial" panose="020B0604020202020204" pitchFamily="34" charset="0"/>
                <a:buNone/>
                <a:tabLst/>
                <a:defRPr/>
              </a:pPr>
              <a:t>ago-23</a:t>
            </a:fld>
            <a:endParaRPr kumimoji="0" lang="es-UY" sz="11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97" name="CuadroTexto 96">
            <a:extLst>
              <a:ext uri="{FF2B5EF4-FFF2-40B4-BE49-F238E27FC236}">
                <a16:creationId xmlns:a16="http://schemas.microsoft.com/office/drawing/2014/main" id="{9BA58143-5B77-4D2F-A120-F7BAE5A26248}"/>
              </a:ext>
            </a:extLst>
          </p:cNvPr>
          <p:cNvSpPr txBox="1"/>
          <p:nvPr/>
        </p:nvSpPr>
        <p:spPr>
          <a:xfrm>
            <a:off x="7738095" y="1151844"/>
            <a:ext cx="2634181" cy="338554"/>
          </a:xfrm>
          <a:prstGeom prst="rect">
            <a:avLst/>
          </a:prstGeom>
          <a:noFill/>
        </p:spPr>
        <p:txBody>
          <a:bodyPr wrap="square" rtlCol="0">
            <a:spAutoFit/>
          </a:bodyPr>
          <a:lstStyle/>
          <a:p>
            <a:pPr marL="0" marR="0" lvl="0" indent="0" algn="l" defTabSz="756281" rtl="0" eaLnBrk="1" fontAlgn="auto" latinLnBrk="0" hangingPunct="1">
              <a:lnSpc>
                <a:spcPct val="100000"/>
              </a:lnSpc>
              <a:spcBef>
                <a:spcPts val="0"/>
              </a:spcBef>
              <a:spcAft>
                <a:spcPts val="0"/>
              </a:spcAft>
              <a:buClrTx/>
              <a:buSzTx/>
              <a:buFontTx/>
              <a:buNone/>
              <a:tabLst/>
              <a:defRPr/>
            </a:pPr>
            <a:r>
              <a:rPr kumimoji="0" lang="es-UY" sz="1600" b="1" i="0" u="none" strike="noStrike" kern="1200" cap="none" spc="0" normalizeH="0" baseline="0" noProof="0" dirty="0">
                <a:ln>
                  <a:noFill/>
                </a:ln>
                <a:solidFill>
                  <a:prstClr val="black"/>
                </a:solidFill>
                <a:effectLst/>
                <a:uLnTx/>
                <a:uFillTx/>
                <a:latin typeface="Calibri"/>
                <a:ea typeface="+mn-ea"/>
                <a:cs typeface="+mn-cs"/>
              </a:rPr>
              <a:t>Cantidad de hogares</a:t>
            </a:r>
          </a:p>
        </p:txBody>
      </p:sp>
      <p:sp>
        <p:nvSpPr>
          <p:cNvPr id="106" name="CuadroTexto 105">
            <a:extLst>
              <a:ext uri="{FF2B5EF4-FFF2-40B4-BE49-F238E27FC236}">
                <a16:creationId xmlns:a16="http://schemas.microsoft.com/office/drawing/2014/main" id="{71B2BA78-33AE-456D-9330-7C90542D8BDA}"/>
              </a:ext>
            </a:extLst>
          </p:cNvPr>
          <p:cNvSpPr txBox="1"/>
          <p:nvPr/>
        </p:nvSpPr>
        <p:spPr>
          <a:xfrm>
            <a:off x="7450063" y="5932372"/>
            <a:ext cx="5179257" cy="338554"/>
          </a:xfrm>
          <a:prstGeom prst="rect">
            <a:avLst/>
          </a:prstGeom>
          <a:noFill/>
        </p:spPr>
        <p:txBody>
          <a:bodyPr wrap="square" rtlCol="0">
            <a:spAutoFit/>
          </a:bodyPr>
          <a:lstStyle/>
          <a:p>
            <a:pPr marL="0" marR="0" lvl="0" indent="0" algn="l" defTabSz="756281" rtl="0" eaLnBrk="1" fontAlgn="auto" latinLnBrk="0" hangingPunct="1">
              <a:lnSpc>
                <a:spcPct val="100000"/>
              </a:lnSpc>
              <a:spcBef>
                <a:spcPts val="0"/>
              </a:spcBef>
              <a:spcAft>
                <a:spcPts val="0"/>
              </a:spcAft>
              <a:buClrTx/>
              <a:buSzTx/>
              <a:buFontTx/>
              <a:buNone/>
              <a:tabLst/>
              <a:defRPr/>
            </a:pPr>
            <a:r>
              <a:rPr kumimoji="0" lang="es-UY" sz="1600" b="1" i="0" u="none" strike="noStrike" kern="1200" cap="none" spc="0" normalizeH="0" baseline="0" noProof="0" dirty="0">
                <a:ln>
                  <a:noFill/>
                </a:ln>
                <a:solidFill>
                  <a:prstClr val="black"/>
                </a:solidFill>
                <a:effectLst/>
                <a:uLnTx/>
                <a:uFillTx/>
                <a:latin typeface="Calibri"/>
                <a:ea typeface="+mn-ea"/>
                <a:cs typeface="+mn-cs"/>
              </a:rPr>
              <a:t>Cantidad de hogares potenciales 264.000</a:t>
            </a:r>
          </a:p>
        </p:txBody>
      </p:sp>
      <p:sp>
        <p:nvSpPr>
          <p:cNvPr id="272" name="Rectángulo 271">
            <a:extLst>
              <a:ext uri="{FF2B5EF4-FFF2-40B4-BE49-F238E27FC236}">
                <a16:creationId xmlns:a16="http://schemas.microsoft.com/office/drawing/2014/main" id="{7D33B1F6-04E6-454C-942F-E44C975AEEE2}"/>
              </a:ext>
            </a:extLst>
          </p:cNvPr>
          <p:cNvSpPr/>
          <p:nvPr>
            <p:custDataLst>
              <p:tags r:id="rId37"/>
            </p:custDataLst>
          </p:nvPr>
        </p:nvSpPr>
        <p:spPr bwMode="auto">
          <a:xfrm>
            <a:off x="625475" y="5773738"/>
            <a:ext cx="214313" cy="160338"/>
          </a:xfrm>
          <a:prstGeom prst="rect">
            <a:avLst/>
          </a:prstGeom>
          <a:solidFill>
            <a:srgbClr val="808080"/>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25" name="Rectángulo 24">
            <a:extLst>
              <a:ext uri="{FF2B5EF4-FFF2-40B4-BE49-F238E27FC236}">
                <a16:creationId xmlns:a16="http://schemas.microsoft.com/office/drawing/2014/main" id="{F5F3F3B2-591C-4CBE-B637-7E1E09B9C53C}"/>
              </a:ext>
            </a:extLst>
          </p:cNvPr>
          <p:cNvSpPr/>
          <p:nvPr>
            <p:custDataLst>
              <p:tags r:id="rId38"/>
            </p:custDataLst>
          </p:nvPr>
        </p:nvSpPr>
        <p:spPr bwMode="auto">
          <a:xfrm>
            <a:off x="625475" y="5997575"/>
            <a:ext cx="214313" cy="160338"/>
          </a:xfrm>
          <a:prstGeom prst="rect">
            <a:avLst/>
          </a:prstGeom>
          <a:solidFill>
            <a:srgbClr val="A5011A"/>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268" name="Marcador de texto 2">
            <a:extLst>
              <a:ext uri="{FF2B5EF4-FFF2-40B4-BE49-F238E27FC236}">
                <a16:creationId xmlns:a16="http://schemas.microsoft.com/office/drawing/2014/main" id="{1C65D2EC-B232-4707-B459-EDDDBAD73FCA}"/>
              </a:ext>
            </a:extLst>
          </p:cNvPr>
          <p:cNvSpPr>
            <a:spLocks noGrp="1"/>
          </p:cNvSpPr>
          <p:nvPr>
            <p:custDataLst>
              <p:tags r:id="rId39"/>
            </p:custDataLst>
          </p:nvPr>
        </p:nvSpPr>
        <p:spPr bwMode="auto">
          <a:xfrm>
            <a:off x="890588" y="5781675"/>
            <a:ext cx="1428750"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l"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85613AFB-0B62-4790-BF02-9EF4B3CB2499}" type="datetime'''Mi''''l''es ''d''e G''''''''a''rr''a''fa''s'' 1''3'''''' kg'">
              <a:rPr kumimoji="0" lang="es-UY" altLang="en-US" sz="1200" b="0" i="0" u="none" strike="noStrike" kern="1200" cap="none" spc="0" normalizeH="0" baseline="0" noProof="0" smtClean="0">
                <a:ln>
                  <a:noFill/>
                </a:ln>
                <a:solidFill>
                  <a:srgbClr val="000000"/>
                </a:solidFill>
                <a:effectLst/>
                <a:uLnTx/>
                <a:uFillTx/>
                <a:latin typeface="Calibri Light"/>
                <a:ea typeface="+mn-ea"/>
                <a:cs typeface="+mn-cs"/>
              </a:rPr>
              <a:pPr marL="0" marR="0" lvl="0" indent="0" algn="l" defTabSz="998470" rtl="0" eaLnBrk="1" fontAlgn="auto" latinLnBrk="0" hangingPunct="1">
                <a:lnSpc>
                  <a:spcPct val="90000"/>
                </a:lnSpc>
                <a:spcBef>
                  <a:spcPct val="0"/>
                </a:spcBef>
                <a:spcAft>
                  <a:spcPct val="0"/>
                </a:spcAft>
                <a:buClrTx/>
                <a:buSzTx/>
                <a:buFont typeface="Arial" panose="020B0604020202020204" pitchFamily="34" charset="0"/>
                <a:buNone/>
                <a:tabLst/>
                <a:defRPr/>
              </a:pPr>
              <a:t>Miles de Garrafas 13 kg</a:t>
            </a:fld>
            <a:endParaRPr kumimoji="0" lang="es-UY" sz="12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71" name="Marcador de texto 2">
            <a:extLst>
              <a:ext uri="{FF2B5EF4-FFF2-40B4-BE49-F238E27FC236}">
                <a16:creationId xmlns:a16="http://schemas.microsoft.com/office/drawing/2014/main" id="{313CFAEC-51DC-43D6-9CB9-0126B6045B8A}"/>
              </a:ext>
            </a:extLst>
          </p:cNvPr>
          <p:cNvSpPr>
            <a:spLocks noGrp="1"/>
          </p:cNvSpPr>
          <p:nvPr>
            <p:custDataLst>
              <p:tags r:id="rId40"/>
            </p:custDataLst>
          </p:nvPr>
        </p:nvSpPr>
        <p:spPr bwMode="auto">
          <a:xfrm>
            <a:off x="890588" y="6005513"/>
            <a:ext cx="3836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l"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4194D53C-C978-4EA6-8FC1-90EDC267416D}" type="thinkcell&lt;?xml version=&quot;1.0&quot; encoding=&quot;UTF-16&quot; standalone=&quot;yes&quot;?&gt;&lt;root reqver=&quot;28224&quot;&gt;&lt;version val=&quot;35212&quot;/&gt;&lt;PersistentType&gt;&lt;m_guid val=&quot;878bd651-5a2f-4c42-9846-e7bbe4321f56&quot;/&gt;&lt;m_prec&gt;&lt;m_yearfmt&gt;&lt;begin val=&quot;0&quot;/&gt;&lt;end val=&quot;4&quot;/&gt;&lt;/m_yearfmt&gt;&lt;/m_prec&gt;&lt;m_bUseExcelFont val=&quot;0&quot;/&gt;&lt;m_bUseExcelFontColor val=&quot;0&quot;/&gt;&lt;/PersistentType&gt;&lt;/root&gt;">
              <a:rPr kumimoji="0" lang="es-ES" altLang="en-US" sz="1200" b="0" i="0" u="none" strike="noStrike" kern="1200" cap="none" spc="0" normalizeH="0" baseline="0" noProof="0" smtClean="0">
                <a:ln>
                  <a:noFill/>
                </a:ln>
                <a:solidFill>
                  <a:srgbClr val="000000"/>
                </a:solidFill>
                <a:effectLst/>
                <a:uLnTx/>
                <a:uFillTx/>
                <a:latin typeface="Calibri Light"/>
                <a:ea typeface="+mn-ea"/>
                <a:cs typeface="+mn-cs"/>
              </a:rPr>
              <a:pPr marL="0" marR="0" lvl="0" indent="0" algn="l" defTabSz="998470" rtl="0" eaLnBrk="1" fontAlgn="auto" latinLnBrk="0" hangingPunct="1">
                <a:lnSpc>
                  <a:spcPct val="90000"/>
                </a:lnSpc>
                <a:spcBef>
                  <a:spcPct val="0"/>
                </a:spcBef>
                <a:spcAft>
                  <a:spcPct val="0"/>
                </a:spcAft>
                <a:buClrTx/>
                <a:buSzTx/>
                <a:buFont typeface="Arial" panose="020B0604020202020204" pitchFamily="34" charset="0"/>
                <a:buNone/>
                <a:tabLst/>
                <a:defRPr/>
              </a:pPr>
              <a:t>Descuento miles USD ($ expresados a USD a TC promedio mes)</a:t>
            </a:fld>
            <a:endParaRPr kumimoji="0" lang="es-UY" sz="12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352" name="CuadroTexto 351">
            <a:extLst>
              <a:ext uri="{FF2B5EF4-FFF2-40B4-BE49-F238E27FC236}">
                <a16:creationId xmlns:a16="http://schemas.microsoft.com/office/drawing/2014/main" id="{4F730E23-1024-40B1-B0EA-F40B68E01D5E}"/>
              </a:ext>
            </a:extLst>
          </p:cNvPr>
          <p:cNvSpPr txBox="1"/>
          <p:nvPr/>
        </p:nvSpPr>
        <p:spPr>
          <a:xfrm>
            <a:off x="464000" y="6375326"/>
            <a:ext cx="11657741" cy="338554"/>
          </a:xfrm>
          <a:prstGeom prst="rect">
            <a:avLst/>
          </a:prstGeom>
          <a:noFill/>
        </p:spPr>
        <p:txBody>
          <a:bodyPr wrap="square">
            <a:spAutoFit/>
          </a:bodyPr>
          <a:lstStyle/>
          <a:p>
            <a:pPr marL="0" marR="0" lvl="0" indent="0" algn="l" defTabSz="756392"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srgbClr val="585858"/>
                </a:solidFill>
                <a:effectLst/>
                <a:uLnTx/>
                <a:uFillTx/>
                <a:latin typeface="Calibri" panose="020F0502020204030204" pitchFamily="34" charset="0"/>
                <a:ea typeface="+mn-ea"/>
                <a:cs typeface="+mn-cs"/>
              </a:rPr>
              <a:t>Los departamentos en donde se concentra el subsidio son Montevideo (37%), Canelones  (17%) y Salto (8%). El resto está entre 5% y 1%.</a:t>
            </a:r>
            <a:endParaRPr kumimoji="0" lang="es-UY"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2" name="CuadroTexto 1">
            <a:extLst>
              <a:ext uri="{FF2B5EF4-FFF2-40B4-BE49-F238E27FC236}">
                <a16:creationId xmlns:a16="http://schemas.microsoft.com/office/drawing/2014/main" id="{936E2EE5-B800-4478-815E-50B29C894D82}"/>
              </a:ext>
            </a:extLst>
          </p:cNvPr>
          <p:cNvSpPr txBox="1"/>
          <p:nvPr/>
        </p:nvSpPr>
        <p:spPr>
          <a:xfrm>
            <a:off x="12562631" y="2094319"/>
            <a:ext cx="498215" cy="276999"/>
          </a:xfrm>
          <a:prstGeom prst="rect">
            <a:avLst/>
          </a:prstGeom>
          <a:solidFill>
            <a:schemeClr val="bg1">
              <a:lumMod val="95000"/>
            </a:schemeClr>
          </a:solidFill>
        </p:spPr>
        <p:txBody>
          <a:bodyPr wrap="square" rtlCol="0">
            <a:spAutoFit/>
          </a:bodyPr>
          <a:lstStyle/>
          <a:p>
            <a:pPr marL="0" marR="0" lvl="0" indent="0" algn="l" defTabSz="756392" rtl="0" eaLnBrk="1" fontAlgn="auto" latinLnBrk="0" hangingPunct="1">
              <a:lnSpc>
                <a:spcPct val="100000"/>
              </a:lnSpc>
              <a:spcBef>
                <a:spcPts val="0"/>
              </a:spcBef>
              <a:spcAft>
                <a:spcPts val="0"/>
              </a:spcAft>
              <a:buClrTx/>
              <a:buSzTx/>
              <a:buFontTx/>
              <a:buNone/>
              <a:tabLst/>
              <a:defRPr/>
            </a:pPr>
            <a:r>
              <a:rPr lang="es-UY" sz="1200" b="1" dirty="0">
                <a:solidFill>
                  <a:srgbClr val="5B9BD5">
                    <a:lumMod val="50000"/>
                  </a:srgbClr>
                </a:solidFill>
                <a:latin typeface="Calibri"/>
              </a:rPr>
              <a:t>40</a:t>
            </a:r>
            <a:r>
              <a:rPr kumimoji="0" lang="es-UY" sz="1200" b="1" i="0" u="none" strike="noStrike" kern="1200" cap="none" spc="0" normalizeH="0" baseline="0" noProof="0" dirty="0">
                <a:ln>
                  <a:noFill/>
                </a:ln>
                <a:solidFill>
                  <a:srgbClr val="5B9BD5">
                    <a:lumMod val="50000"/>
                  </a:srgbClr>
                </a:solidFill>
                <a:effectLst/>
                <a:uLnTx/>
                <a:uFillTx/>
                <a:latin typeface="Calibri"/>
                <a:ea typeface="+mn-ea"/>
                <a:cs typeface="+mn-cs"/>
              </a:rPr>
              <a:t> %</a:t>
            </a:r>
          </a:p>
        </p:txBody>
      </p:sp>
      <p:cxnSp>
        <p:nvCxnSpPr>
          <p:cNvPr id="6" name="Conector recto 5">
            <a:extLst>
              <a:ext uri="{FF2B5EF4-FFF2-40B4-BE49-F238E27FC236}">
                <a16:creationId xmlns:a16="http://schemas.microsoft.com/office/drawing/2014/main" id="{3DC115CC-6F6B-4912-B8E7-D44E979BB773}"/>
              </a:ext>
            </a:extLst>
          </p:cNvPr>
          <p:cNvCxnSpPr/>
          <p:nvPr/>
        </p:nvCxnSpPr>
        <p:spPr>
          <a:xfrm>
            <a:off x="3345607" y="2410179"/>
            <a:ext cx="0" cy="33841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84FAA3A4-6080-4F6D-AA40-BB27DF23C351}"/>
              </a:ext>
            </a:extLst>
          </p:cNvPr>
          <p:cNvCxnSpPr>
            <a:cxnSpLocks/>
          </p:cNvCxnSpPr>
          <p:nvPr/>
        </p:nvCxnSpPr>
        <p:spPr>
          <a:xfrm>
            <a:off x="9898335" y="2376760"/>
            <a:ext cx="0" cy="3393679"/>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40" name="CuadroTexto 39">
            <a:extLst>
              <a:ext uri="{FF2B5EF4-FFF2-40B4-BE49-F238E27FC236}">
                <a16:creationId xmlns:a16="http://schemas.microsoft.com/office/drawing/2014/main" id="{B5341EC3-CC67-40B3-B857-79136DA2A919}"/>
              </a:ext>
            </a:extLst>
          </p:cNvPr>
          <p:cNvSpPr txBox="1"/>
          <p:nvPr/>
        </p:nvSpPr>
        <p:spPr>
          <a:xfrm>
            <a:off x="753319" y="1516104"/>
            <a:ext cx="2364272" cy="553741"/>
          </a:xfrm>
          <a:prstGeom prst="rect">
            <a:avLst/>
          </a:prstGeom>
          <a:noFill/>
        </p:spPr>
        <p:txBody>
          <a:bodyPr wrap="square">
            <a:spAutoFit/>
          </a:bodyPr>
          <a:lstStyle/>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Subsidio a cargo de MEF = USD 5,3 millones</a:t>
            </a:r>
          </a:p>
        </p:txBody>
      </p:sp>
      <p:sp>
        <p:nvSpPr>
          <p:cNvPr id="45" name="CuadroTexto 44">
            <a:extLst>
              <a:ext uri="{FF2B5EF4-FFF2-40B4-BE49-F238E27FC236}">
                <a16:creationId xmlns:a16="http://schemas.microsoft.com/office/drawing/2014/main" id="{AFCC2085-E091-40F0-B75A-24E771F8A282}"/>
              </a:ext>
            </a:extLst>
          </p:cNvPr>
          <p:cNvSpPr txBox="1"/>
          <p:nvPr/>
        </p:nvSpPr>
        <p:spPr>
          <a:xfrm>
            <a:off x="3921671" y="1512664"/>
            <a:ext cx="2559492" cy="553741"/>
          </a:xfrm>
          <a:prstGeom prst="rect">
            <a:avLst/>
          </a:prstGeom>
          <a:noFill/>
        </p:spPr>
        <p:txBody>
          <a:bodyPr wrap="square">
            <a:spAutoFit/>
          </a:bodyPr>
          <a:lstStyle/>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Subsidio a cargo de ANCAP = USD 13 millones</a:t>
            </a:r>
          </a:p>
        </p:txBody>
      </p:sp>
      <p:sp>
        <p:nvSpPr>
          <p:cNvPr id="7" name="Rectángulo 6">
            <a:extLst>
              <a:ext uri="{FF2B5EF4-FFF2-40B4-BE49-F238E27FC236}">
                <a16:creationId xmlns:a16="http://schemas.microsoft.com/office/drawing/2014/main" id="{3D4E541E-F9B5-4097-9665-4DFC6A68FEBB}"/>
              </a:ext>
            </a:extLst>
          </p:cNvPr>
          <p:cNvSpPr/>
          <p:nvPr>
            <p:custDataLst>
              <p:tags r:id="rId41"/>
            </p:custDataLst>
          </p:nvPr>
        </p:nvSpPr>
        <p:spPr bwMode="auto">
          <a:xfrm>
            <a:off x="11526838" y="5956300"/>
            <a:ext cx="214313" cy="160338"/>
          </a:xfrm>
          <a:prstGeom prst="rect">
            <a:avLst/>
          </a:prstGeom>
          <a:solidFill>
            <a:srgbClr val="6F8DB9"/>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43" name="Marcador de texto 2">
            <a:extLst>
              <a:ext uri="{FF2B5EF4-FFF2-40B4-BE49-F238E27FC236}">
                <a16:creationId xmlns:a16="http://schemas.microsoft.com/office/drawing/2014/main" id="{D06C9524-DF8E-463E-B575-8DF5EC7E1590}"/>
              </a:ext>
            </a:extLst>
          </p:cNvPr>
          <p:cNvSpPr>
            <a:spLocks noGrp="1"/>
          </p:cNvSpPr>
          <p:nvPr>
            <p:custDataLst>
              <p:tags r:id="rId42"/>
            </p:custDataLst>
          </p:nvPr>
        </p:nvSpPr>
        <p:spPr bwMode="auto">
          <a:xfrm>
            <a:off x="11791951" y="5964238"/>
            <a:ext cx="10842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l"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BAA60A47-D98F-422E-BB3E-7B02510B77F1}" type="datetime'Mil''''es'' de'''''' '''''''' ''H''o''''gar''''''''e''s'">
              <a:rPr kumimoji="0" lang="es-UY" altLang="en-US" sz="1200" b="0" i="0" u="none" strike="noStrike" kern="1200" cap="none" spc="0" normalizeH="0" baseline="0" noProof="0">
                <a:ln>
                  <a:noFill/>
                </a:ln>
                <a:solidFill>
                  <a:prstClr val="black"/>
                </a:solidFill>
                <a:effectLst/>
                <a:uLnTx/>
                <a:uFillTx/>
                <a:latin typeface="Calibri Light"/>
                <a:ea typeface="+mn-ea"/>
                <a:cs typeface="+mn-cs"/>
                <a:sym typeface="+mj-lt"/>
              </a:rPr>
              <a:pPr marL="0" marR="0" lvl="0" indent="0" algn="l" defTabSz="998470" rtl="0" eaLnBrk="1" fontAlgn="auto" latinLnBrk="0" hangingPunct="1">
                <a:lnSpc>
                  <a:spcPct val="90000"/>
                </a:lnSpc>
                <a:spcBef>
                  <a:spcPct val="0"/>
                </a:spcBef>
                <a:spcAft>
                  <a:spcPct val="0"/>
                </a:spcAft>
                <a:buClrTx/>
                <a:buSzTx/>
                <a:buFont typeface="Arial" panose="020B0604020202020204" pitchFamily="34" charset="0"/>
                <a:buNone/>
                <a:tabLst/>
                <a:defRPr/>
              </a:pPr>
              <a:t>Miles de  Hogares</a:t>
            </a:fld>
            <a:endParaRPr kumimoji="0" lang="es-UY" sz="1200" b="0"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69" name="Cerrar corchete 68">
            <a:extLst>
              <a:ext uri="{FF2B5EF4-FFF2-40B4-BE49-F238E27FC236}">
                <a16:creationId xmlns:a16="http://schemas.microsoft.com/office/drawing/2014/main" id="{6F86429E-127E-4105-9AFD-BA65F508E1A0}"/>
              </a:ext>
            </a:extLst>
          </p:cNvPr>
          <p:cNvSpPr/>
          <p:nvPr/>
        </p:nvSpPr>
        <p:spPr>
          <a:xfrm rot="16200000">
            <a:off x="1818454" y="1037458"/>
            <a:ext cx="411163" cy="2504439"/>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2000" b="1" i="0" u="none" strike="noStrike" kern="1200" cap="none" spc="0" normalizeH="0" baseline="0" noProof="0" dirty="0">
              <a:ln>
                <a:noFill/>
              </a:ln>
              <a:solidFill>
                <a:prstClr val="black"/>
              </a:solidFill>
              <a:effectLst/>
              <a:uLnTx/>
              <a:uFillTx/>
              <a:latin typeface="Calibri"/>
              <a:ea typeface="+mn-ea"/>
              <a:cs typeface="+mn-cs"/>
            </a:endParaRPr>
          </a:p>
        </p:txBody>
      </p:sp>
      <p:sp>
        <p:nvSpPr>
          <p:cNvPr id="72" name="Cerrar corchete 71">
            <a:extLst>
              <a:ext uri="{FF2B5EF4-FFF2-40B4-BE49-F238E27FC236}">
                <a16:creationId xmlns:a16="http://schemas.microsoft.com/office/drawing/2014/main" id="{511BB77C-3521-41E1-A621-C4EAC168AACC}"/>
              </a:ext>
            </a:extLst>
          </p:cNvPr>
          <p:cNvSpPr/>
          <p:nvPr/>
        </p:nvSpPr>
        <p:spPr>
          <a:xfrm rot="16200000">
            <a:off x="4962387" y="615965"/>
            <a:ext cx="411165" cy="3356693"/>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black"/>
              </a:solidFill>
              <a:effectLst/>
              <a:uLnTx/>
              <a:uFillTx/>
              <a:latin typeface="Calibri"/>
              <a:ea typeface="+mn-ea"/>
              <a:cs typeface="+mn-cs"/>
            </a:endParaRPr>
          </a:p>
        </p:txBody>
      </p:sp>
      <p:sp>
        <p:nvSpPr>
          <p:cNvPr id="191" name="Marcador de pie de página 6">
            <a:extLst>
              <a:ext uri="{FF2B5EF4-FFF2-40B4-BE49-F238E27FC236}">
                <a16:creationId xmlns:a16="http://schemas.microsoft.com/office/drawing/2014/main" id="{ABD94663-CEA9-494A-A128-3FAEC742A9D8}"/>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Tree>
    <p:extLst>
      <p:ext uri="{BB962C8B-B14F-4D97-AF65-F5344CB8AC3E}">
        <p14:creationId xmlns:p14="http://schemas.microsoft.com/office/powerpoint/2010/main" val="4004794083"/>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114">
            <a:lum/>
          </a:blip>
          <a:srcRect/>
          <a:stretch>
            <a:fillRect/>
          </a:stretch>
        </a:blipFill>
        <a:effectLst/>
      </p:bgPr>
    </p:bg>
    <p:spTree>
      <p:nvGrpSpPr>
        <p:cNvPr id="1" name=""/>
        <p:cNvGrpSpPr/>
        <p:nvPr/>
      </p:nvGrpSpPr>
      <p:grpSpPr>
        <a:xfrm>
          <a:off x="0" y="0"/>
          <a:ext cx="0" cy="0"/>
          <a:chOff x="0" y="0"/>
          <a:chExt cx="0" cy="0"/>
        </a:xfrm>
      </p:grpSpPr>
      <p:graphicFrame>
        <p:nvGraphicFramePr>
          <p:cNvPr id="16" name="Objeto 15" hidden="1"/>
          <p:cNvGraphicFramePr>
            <a:graphicFrameLocks noChangeAspect="1"/>
          </p:cNvGraphicFramePr>
          <p:nvPr>
            <p:custDataLst>
              <p:tags r:id="rId1"/>
            </p:custDataLst>
            <p:extLst>
              <p:ext uri="{D42A27DB-BD31-4B8C-83A1-F6EECF244321}">
                <p14:modId xmlns:p14="http://schemas.microsoft.com/office/powerpoint/2010/main" val="4196437963"/>
              </p:ext>
            </p:extLst>
          </p:nvPr>
        </p:nvGraphicFramePr>
        <p:xfrm>
          <a:off x="1251400" y="2329"/>
          <a:ext cx="1877" cy="1734"/>
        </p:xfrm>
        <a:graphic>
          <a:graphicData uri="http://schemas.openxmlformats.org/presentationml/2006/ole">
            <mc:AlternateContent xmlns:mc="http://schemas.openxmlformats.org/markup-compatibility/2006">
              <mc:Choice xmlns:v="urn:schemas-microsoft-com:vml" Requires="v">
                <p:oleObj name="Diapositiva de think-cell" r:id="rId115" imgW="493" imgH="493" progId="TCLayout.ActiveDocument.1">
                  <p:embed/>
                </p:oleObj>
              </mc:Choice>
              <mc:Fallback>
                <p:oleObj name="Diapositiva de think-cell" r:id="rId115" imgW="493" imgH="493" progId="TCLayout.ActiveDocument.1">
                  <p:embed/>
                  <p:pic>
                    <p:nvPicPr>
                      <p:cNvPr id="16" name="Objeto 15" hidden="1"/>
                      <p:cNvPicPr/>
                      <p:nvPr/>
                    </p:nvPicPr>
                    <p:blipFill>
                      <a:blip r:embed="rId116"/>
                      <a:stretch>
                        <a:fillRect/>
                      </a:stretch>
                    </p:blipFill>
                    <p:spPr>
                      <a:xfrm>
                        <a:off x="1251400" y="2329"/>
                        <a:ext cx="1877" cy="1734"/>
                      </a:xfrm>
                      <a:prstGeom prst="rect">
                        <a:avLst/>
                      </a:prstGeom>
                    </p:spPr>
                  </p:pic>
                </p:oleObj>
              </mc:Fallback>
            </mc:AlternateContent>
          </a:graphicData>
        </a:graphic>
      </p:graphicFrame>
      <p:sp>
        <p:nvSpPr>
          <p:cNvPr id="3" name="Rectángulo 2" hidden="1"/>
          <p:cNvSpPr/>
          <p:nvPr>
            <p:custDataLst>
              <p:tags r:id="rId2"/>
            </p:custDataLst>
          </p:nvPr>
        </p:nvSpPr>
        <p:spPr bwMode="auto">
          <a:xfrm>
            <a:off x="1249564" y="595"/>
            <a:ext cx="187794" cy="17334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marL="0" marR="0" lvl="0" indent="0" algn="l" defTabSz="998397" rtl="0" eaLnBrk="1" fontAlgn="base" latinLnBrk="0" hangingPunct="1">
              <a:lnSpc>
                <a:spcPct val="100000"/>
              </a:lnSpc>
              <a:spcBef>
                <a:spcPct val="0"/>
              </a:spcBef>
              <a:spcAft>
                <a:spcPct val="0"/>
              </a:spcAft>
              <a:buClrTx/>
              <a:buSzTx/>
              <a:buFontTx/>
              <a:buNone/>
              <a:tabLst/>
              <a:defRPr/>
            </a:pPr>
            <a:endParaRPr kumimoji="0" lang="es-UY" sz="1529" b="0" i="0" u="none" strike="noStrike" kern="1200" cap="none" spc="0" normalizeH="0" baseline="0" noProof="0" dirty="0">
              <a:ln>
                <a:noFill/>
              </a:ln>
              <a:solidFill>
                <a:srgbClr val="000000"/>
              </a:solidFill>
              <a:effectLst/>
              <a:uLnTx/>
              <a:uFillTx/>
              <a:latin typeface="Arial"/>
              <a:ea typeface="+mn-ea"/>
              <a:cs typeface="+mn-cs"/>
              <a:sym typeface="+mn-lt"/>
            </a:endParaRPr>
          </a:p>
        </p:txBody>
      </p:sp>
      <p:sp>
        <p:nvSpPr>
          <p:cNvPr id="5" name="Marcador de número de diapositiva 4">
            <a:extLst>
              <a:ext uri="{FF2B5EF4-FFF2-40B4-BE49-F238E27FC236}">
                <a16:creationId xmlns:a16="http://schemas.microsoft.com/office/drawing/2014/main" id="{6B30F5CB-BB9B-48E2-8FA0-E5131F7B44AE}"/>
              </a:ext>
            </a:extLst>
          </p:cNvPr>
          <p:cNvSpPr>
            <a:spLocks noGrp="1"/>
          </p:cNvSpPr>
          <p:nvPr>
            <p:ph type="sldNum" sz="quarter" idx="12"/>
          </p:nvPr>
        </p:nvSpPr>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26</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9" name="CuadroTexto 28">
            <a:extLst>
              <a:ext uri="{FF2B5EF4-FFF2-40B4-BE49-F238E27FC236}">
                <a16:creationId xmlns:a16="http://schemas.microsoft.com/office/drawing/2014/main" id="{DA0EE981-5C85-4471-A3B2-486BCF641188}"/>
              </a:ext>
            </a:extLst>
          </p:cNvPr>
          <p:cNvSpPr txBox="1"/>
          <p:nvPr/>
        </p:nvSpPr>
        <p:spPr>
          <a:xfrm>
            <a:off x="218200" y="214039"/>
            <a:ext cx="12388082" cy="646331"/>
          </a:xfrm>
          <a:prstGeom prst="rect">
            <a:avLst/>
          </a:prstGeom>
          <a:noFill/>
        </p:spPr>
        <p:txBody>
          <a:bodyPr wrap="square" rtlCol="0">
            <a:spAutoFit/>
          </a:bodyPr>
          <a:lstStyle/>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EVOLUCIÓN PPI VERSUS INGRESO ANCAP </a:t>
            </a:r>
          </a:p>
        </p:txBody>
      </p:sp>
      <p:graphicFrame>
        <p:nvGraphicFramePr>
          <p:cNvPr id="164" name="Chart 3">
            <a:extLst>
              <a:ext uri="{FF2B5EF4-FFF2-40B4-BE49-F238E27FC236}">
                <a16:creationId xmlns:a16="http://schemas.microsoft.com/office/drawing/2014/main" id="{363D7394-2CFB-474F-817D-B1EF86EF1A1B}"/>
              </a:ext>
            </a:extLst>
          </p:cNvPr>
          <p:cNvGraphicFramePr/>
          <p:nvPr>
            <p:custDataLst>
              <p:tags r:id="rId3"/>
            </p:custDataLst>
            <p:extLst>
              <p:ext uri="{D42A27DB-BD31-4B8C-83A1-F6EECF244321}">
                <p14:modId xmlns:p14="http://schemas.microsoft.com/office/powerpoint/2010/main" val="1908005502"/>
              </p:ext>
            </p:extLst>
          </p:nvPr>
        </p:nvGraphicFramePr>
        <p:xfrm>
          <a:off x="-19050" y="2646363"/>
          <a:ext cx="13239750" cy="3087687"/>
        </p:xfrm>
        <a:graphic>
          <a:graphicData uri="http://schemas.openxmlformats.org/drawingml/2006/chart">
            <c:chart xmlns:c="http://schemas.openxmlformats.org/drawingml/2006/chart" xmlns:r="http://schemas.openxmlformats.org/officeDocument/2006/relationships" r:id="rId117"/>
          </a:graphicData>
        </a:graphic>
      </p:graphicFrame>
      <p:cxnSp>
        <p:nvCxnSpPr>
          <p:cNvPr id="55" name="Conector recto 54">
            <a:extLst>
              <a:ext uri="{FF2B5EF4-FFF2-40B4-BE49-F238E27FC236}">
                <a16:creationId xmlns:a16="http://schemas.microsoft.com/office/drawing/2014/main" id="{E279A744-3488-4168-AA28-625FBF47BA33}"/>
              </a:ext>
            </a:extLst>
          </p:cNvPr>
          <p:cNvCxnSpPr/>
          <p:nvPr>
            <p:custDataLst>
              <p:tags r:id="rId4"/>
            </p:custDataLst>
          </p:nvPr>
        </p:nvCxnSpPr>
        <p:spPr bwMode="auto">
          <a:xfrm>
            <a:off x="841375" y="3136900"/>
            <a:ext cx="0" cy="1701800"/>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52" name="Conector recto 51">
            <a:extLst>
              <a:ext uri="{FF2B5EF4-FFF2-40B4-BE49-F238E27FC236}">
                <a16:creationId xmlns:a16="http://schemas.microsoft.com/office/drawing/2014/main" id="{9615735A-4AB7-4C0C-8588-6AA2BF3FCD71}"/>
              </a:ext>
            </a:extLst>
          </p:cNvPr>
          <p:cNvCxnSpPr/>
          <p:nvPr>
            <p:custDataLst>
              <p:tags r:id="rId5"/>
            </p:custDataLst>
          </p:nvPr>
        </p:nvCxnSpPr>
        <p:spPr bwMode="auto">
          <a:xfrm>
            <a:off x="623888" y="3136900"/>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53" name="Conector recto 52">
            <a:extLst>
              <a:ext uri="{FF2B5EF4-FFF2-40B4-BE49-F238E27FC236}">
                <a16:creationId xmlns:a16="http://schemas.microsoft.com/office/drawing/2014/main" id="{4ED4AD6C-B341-4E43-A45E-370617A16C6C}"/>
              </a:ext>
            </a:extLst>
          </p:cNvPr>
          <p:cNvCxnSpPr/>
          <p:nvPr>
            <p:custDataLst>
              <p:tags r:id="rId6"/>
            </p:custDataLst>
          </p:nvPr>
        </p:nvCxnSpPr>
        <p:spPr bwMode="auto">
          <a:xfrm flipV="1">
            <a:off x="623888" y="3136900"/>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58" name="Conector recto 57">
            <a:extLst>
              <a:ext uri="{FF2B5EF4-FFF2-40B4-BE49-F238E27FC236}">
                <a16:creationId xmlns:a16="http://schemas.microsoft.com/office/drawing/2014/main" id="{830FA4E0-E304-4487-A220-DC60C23E59BA}"/>
              </a:ext>
            </a:extLst>
          </p:cNvPr>
          <p:cNvCxnSpPr/>
          <p:nvPr>
            <p:custDataLst>
              <p:tags r:id="rId7"/>
            </p:custDataLst>
          </p:nvPr>
        </p:nvCxnSpPr>
        <p:spPr bwMode="auto">
          <a:xfrm>
            <a:off x="1228725" y="2965450"/>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57" name="Conector recto 56">
            <a:extLst>
              <a:ext uri="{FF2B5EF4-FFF2-40B4-BE49-F238E27FC236}">
                <a16:creationId xmlns:a16="http://schemas.microsoft.com/office/drawing/2014/main" id="{28C8AF23-F170-4A70-9DD0-0B6C5903B91E}"/>
              </a:ext>
            </a:extLst>
          </p:cNvPr>
          <p:cNvCxnSpPr/>
          <p:nvPr>
            <p:custDataLst>
              <p:tags r:id="rId8"/>
            </p:custDataLst>
          </p:nvPr>
        </p:nvCxnSpPr>
        <p:spPr bwMode="auto">
          <a:xfrm flipV="1">
            <a:off x="1228725" y="2965450"/>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56" name="Conector recto 55">
            <a:extLst>
              <a:ext uri="{FF2B5EF4-FFF2-40B4-BE49-F238E27FC236}">
                <a16:creationId xmlns:a16="http://schemas.microsoft.com/office/drawing/2014/main" id="{1DC5E892-66E1-4FEC-8774-6AFC57E4B0BA}"/>
              </a:ext>
            </a:extLst>
          </p:cNvPr>
          <p:cNvCxnSpPr/>
          <p:nvPr>
            <p:custDataLst>
              <p:tags r:id="rId9"/>
            </p:custDataLst>
          </p:nvPr>
        </p:nvCxnSpPr>
        <p:spPr bwMode="auto">
          <a:xfrm>
            <a:off x="1446213" y="2965450"/>
            <a:ext cx="0" cy="1778000"/>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70" name="Conector recto 69">
            <a:extLst>
              <a:ext uri="{FF2B5EF4-FFF2-40B4-BE49-F238E27FC236}">
                <a16:creationId xmlns:a16="http://schemas.microsoft.com/office/drawing/2014/main" id="{D949F7B7-D24E-41C9-9C23-8CEA3DEA0012}"/>
              </a:ext>
            </a:extLst>
          </p:cNvPr>
          <p:cNvCxnSpPr/>
          <p:nvPr>
            <p:custDataLst>
              <p:tags r:id="rId10"/>
            </p:custDataLst>
          </p:nvPr>
        </p:nvCxnSpPr>
        <p:spPr bwMode="auto">
          <a:xfrm>
            <a:off x="1833563" y="2919413"/>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59" name="Conector recto 58">
            <a:extLst>
              <a:ext uri="{FF2B5EF4-FFF2-40B4-BE49-F238E27FC236}">
                <a16:creationId xmlns:a16="http://schemas.microsoft.com/office/drawing/2014/main" id="{1C845FCA-B5D0-4D3D-89B6-BAC6868F2064}"/>
              </a:ext>
            </a:extLst>
          </p:cNvPr>
          <p:cNvCxnSpPr/>
          <p:nvPr>
            <p:custDataLst>
              <p:tags r:id="rId11"/>
            </p:custDataLst>
          </p:nvPr>
        </p:nvCxnSpPr>
        <p:spPr bwMode="auto">
          <a:xfrm flipV="1">
            <a:off x="1833563" y="2919413"/>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9" name="Conector recto 68">
            <a:extLst>
              <a:ext uri="{FF2B5EF4-FFF2-40B4-BE49-F238E27FC236}">
                <a16:creationId xmlns:a16="http://schemas.microsoft.com/office/drawing/2014/main" id="{634E2D92-430D-4C7E-96EE-F0A6346ED03D}"/>
              </a:ext>
            </a:extLst>
          </p:cNvPr>
          <p:cNvCxnSpPr/>
          <p:nvPr>
            <p:custDataLst>
              <p:tags r:id="rId12"/>
            </p:custDataLst>
          </p:nvPr>
        </p:nvCxnSpPr>
        <p:spPr bwMode="auto">
          <a:xfrm>
            <a:off x="2051050" y="2919413"/>
            <a:ext cx="0" cy="1798638"/>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73" name="Conector recto 72">
            <a:extLst>
              <a:ext uri="{FF2B5EF4-FFF2-40B4-BE49-F238E27FC236}">
                <a16:creationId xmlns:a16="http://schemas.microsoft.com/office/drawing/2014/main" id="{49DC1FCF-665C-4BC7-B679-AF3EAA866E3A}"/>
              </a:ext>
            </a:extLst>
          </p:cNvPr>
          <p:cNvCxnSpPr/>
          <p:nvPr>
            <p:custDataLst>
              <p:tags r:id="rId13"/>
            </p:custDataLst>
          </p:nvPr>
        </p:nvCxnSpPr>
        <p:spPr bwMode="auto">
          <a:xfrm>
            <a:off x="2439988" y="2705100"/>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2" name="Conector recto 71">
            <a:extLst>
              <a:ext uri="{FF2B5EF4-FFF2-40B4-BE49-F238E27FC236}">
                <a16:creationId xmlns:a16="http://schemas.microsoft.com/office/drawing/2014/main" id="{B023877E-507D-4C73-ADBD-BFA8843689AC}"/>
              </a:ext>
            </a:extLst>
          </p:cNvPr>
          <p:cNvCxnSpPr/>
          <p:nvPr>
            <p:custDataLst>
              <p:tags r:id="rId14"/>
            </p:custDataLst>
          </p:nvPr>
        </p:nvCxnSpPr>
        <p:spPr bwMode="auto">
          <a:xfrm flipV="1">
            <a:off x="2439988" y="2705100"/>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5" name="Conector recto 74">
            <a:extLst>
              <a:ext uri="{FF2B5EF4-FFF2-40B4-BE49-F238E27FC236}">
                <a16:creationId xmlns:a16="http://schemas.microsoft.com/office/drawing/2014/main" id="{0ABAD2E7-D763-47AC-9C08-4B597B4263CE}"/>
              </a:ext>
            </a:extLst>
          </p:cNvPr>
          <p:cNvCxnSpPr/>
          <p:nvPr>
            <p:custDataLst>
              <p:tags r:id="rId15"/>
            </p:custDataLst>
          </p:nvPr>
        </p:nvCxnSpPr>
        <p:spPr bwMode="auto">
          <a:xfrm>
            <a:off x="2657475" y="2705100"/>
            <a:ext cx="0" cy="1939925"/>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76" name="Conector recto 75">
            <a:extLst>
              <a:ext uri="{FF2B5EF4-FFF2-40B4-BE49-F238E27FC236}">
                <a16:creationId xmlns:a16="http://schemas.microsoft.com/office/drawing/2014/main" id="{83B5C729-00FD-4D5F-A21B-90E82AC3CC0D}"/>
              </a:ext>
            </a:extLst>
          </p:cNvPr>
          <p:cNvCxnSpPr/>
          <p:nvPr>
            <p:custDataLst>
              <p:tags r:id="rId16"/>
            </p:custDataLst>
          </p:nvPr>
        </p:nvCxnSpPr>
        <p:spPr bwMode="auto">
          <a:xfrm>
            <a:off x="3044825" y="3046413"/>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7" name="Conector recto 76">
            <a:extLst>
              <a:ext uri="{FF2B5EF4-FFF2-40B4-BE49-F238E27FC236}">
                <a16:creationId xmlns:a16="http://schemas.microsoft.com/office/drawing/2014/main" id="{E19A2850-A4F6-41EC-9CB5-AB5E61706DBD}"/>
              </a:ext>
            </a:extLst>
          </p:cNvPr>
          <p:cNvCxnSpPr/>
          <p:nvPr>
            <p:custDataLst>
              <p:tags r:id="rId17"/>
            </p:custDataLst>
          </p:nvPr>
        </p:nvCxnSpPr>
        <p:spPr bwMode="auto">
          <a:xfrm>
            <a:off x="3262313" y="3046413"/>
            <a:ext cx="0" cy="1598613"/>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78" name="Conector recto 77">
            <a:extLst>
              <a:ext uri="{FF2B5EF4-FFF2-40B4-BE49-F238E27FC236}">
                <a16:creationId xmlns:a16="http://schemas.microsoft.com/office/drawing/2014/main" id="{DF02E499-4AAE-44E3-BF56-18F15CA5077C}"/>
              </a:ext>
            </a:extLst>
          </p:cNvPr>
          <p:cNvCxnSpPr/>
          <p:nvPr>
            <p:custDataLst>
              <p:tags r:id="rId18"/>
            </p:custDataLst>
          </p:nvPr>
        </p:nvCxnSpPr>
        <p:spPr bwMode="auto">
          <a:xfrm flipV="1">
            <a:off x="3044825" y="3046413"/>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2" name="Conector recto 81">
            <a:extLst>
              <a:ext uri="{FF2B5EF4-FFF2-40B4-BE49-F238E27FC236}">
                <a16:creationId xmlns:a16="http://schemas.microsoft.com/office/drawing/2014/main" id="{A591B9A4-6B85-4C26-B369-B5B61E115E58}"/>
              </a:ext>
            </a:extLst>
          </p:cNvPr>
          <p:cNvCxnSpPr/>
          <p:nvPr>
            <p:custDataLst>
              <p:tags r:id="rId19"/>
            </p:custDataLst>
          </p:nvPr>
        </p:nvCxnSpPr>
        <p:spPr bwMode="auto">
          <a:xfrm>
            <a:off x="3649663" y="3008313"/>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1" name="Conector recto 80">
            <a:extLst>
              <a:ext uri="{FF2B5EF4-FFF2-40B4-BE49-F238E27FC236}">
                <a16:creationId xmlns:a16="http://schemas.microsoft.com/office/drawing/2014/main" id="{9A05F99C-F8B6-4661-9BC0-D1677438D853}"/>
              </a:ext>
            </a:extLst>
          </p:cNvPr>
          <p:cNvCxnSpPr/>
          <p:nvPr>
            <p:custDataLst>
              <p:tags r:id="rId20"/>
            </p:custDataLst>
          </p:nvPr>
        </p:nvCxnSpPr>
        <p:spPr bwMode="auto">
          <a:xfrm flipV="1">
            <a:off x="3649663" y="3008313"/>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0" name="Conector recto 79">
            <a:extLst>
              <a:ext uri="{FF2B5EF4-FFF2-40B4-BE49-F238E27FC236}">
                <a16:creationId xmlns:a16="http://schemas.microsoft.com/office/drawing/2014/main" id="{18EBDDC2-3340-4C75-A5CE-A845F690E9B1}"/>
              </a:ext>
            </a:extLst>
          </p:cNvPr>
          <p:cNvCxnSpPr/>
          <p:nvPr>
            <p:custDataLst>
              <p:tags r:id="rId21"/>
            </p:custDataLst>
          </p:nvPr>
        </p:nvCxnSpPr>
        <p:spPr bwMode="auto">
          <a:xfrm>
            <a:off x="3867150" y="3008313"/>
            <a:ext cx="0" cy="1639888"/>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84" name="Conector recto 83">
            <a:extLst>
              <a:ext uri="{FF2B5EF4-FFF2-40B4-BE49-F238E27FC236}">
                <a16:creationId xmlns:a16="http://schemas.microsoft.com/office/drawing/2014/main" id="{C8AA0263-9773-40DD-AC8A-9A5C6E9D3B63}"/>
              </a:ext>
            </a:extLst>
          </p:cNvPr>
          <p:cNvCxnSpPr/>
          <p:nvPr>
            <p:custDataLst>
              <p:tags r:id="rId22"/>
            </p:custDataLst>
          </p:nvPr>
        </p:nvCxnSpPr>
        <p:spPr bwMode="auto">
          <a:xfrm>
            <a:off x="4254500" y="3055938"/>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3" name="Conector recto 82">
            <a:extLst>
              <a:ext uri="{FF2B5EF4-FFF2-40B4-BE49-F238E27FC236}">
                <a16:creationId xmlns:a16="http://schemas.microsoft.com/office/drawing/2014/main" id="{3288CD34-34CE-41C3-8094-D7DD094B7B13}"/>
              </a:ext>
            </a:extLst>
          </p:cNvPr>
          <p:cNvCxnSpPr/>
          <p:nvPr>
            <p:custDataLst>
              <p:tags r:id="rId23"/>
            </p:custDataLst>
          </p:nvPr>
        </p:nvCxnSpPr>
        <p:spPr bwMode="auto">
          <a:xfrm flipV="1">
            <a:off x="4254500" y="3055938"/>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5" name="Conector recto 84">
            <a:extLst>
              <a:ext uri="{FF2B5EF4-FFF2-40B4-BE49-F238E27FC236}">
                <a16:creationId xmlns:a16="http://schemas.microsoft.com/office/drawing/2014/main" id="{427E18AE-487F-4EB4-B2AE-EAC66BDA2903}"/>
              </a:ext>
            </a:extLst>
          </p:cNvPr>
          <p:cNvCxnSpPr/>
          <p:nvPr>
            <p:custDataLst>
              <p:tags r:id="rId24"/>
            </p:custDataLst>
          </p:nvPr>
        </p:nvCxnSpPr>
        <p:spPr bwMode="auto">
          <a:xfrm>
            <a:off x="4471988" y="3055938"/>
            <a:ext cx="0" cy="1604963"/>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86" name="Conector recto 85">
            <a:extLst>
              <a:ext uri="{FF2B5EF4-FFF2-40B4-BE49-F238E27FC236}">
                <a16:creationId xmlns:a16="http://schemas.microsoft.com/office/drawing/2014/main" id="{334E65A0-3A86-4AC5-BC16-6C207D7C8CC5}"/>
              </a:ext>
            </a:extLst>
          </p:cNvPr>
          <p:cNvCxnSpPr/>
          <p:nvPr>
            <p:custDataLst>
              <p:tags r:id="rId25"/>
            </p:custDataLst>
          </p:nvPr>
        </p:nvCxnSpPr>
        <p:spPr bwMode="auto">
          <a:xfrm flipV="1">
            <a:off x="4859338" y="3119438"/>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8" name="Conector recto 87">
            <a:extLst>
              <a:ext uri="{FF2B5EF4-FFF2-40B4-BE49-F238E27FC236}">
                <a16:creationId xmlns:a16="http://schemas.microsoft.com/office/drawing/2014/main" id="{43638321-670C-47FE-82C9-1B33E3720F1E}"/>
              </a:ext>
            </a:extLst>
          </p:cNvPr>
          <p:cNvCxnSpPr/>
          <p:nvPr>
            <p:custDataLst>
              <p:tags r:id="rId26"/>
            </p:custDataLst>
          </p:nvPr>
        </p:nvCxnSpPr>
        <p:spPr bwMode="auto">
          <a:xfrm>
            <a:off x="4859338" y="3119438"/>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7" name="Conector recto 86">
            <a:extLst>
              <a:ext uri="{FF2B5EF4-FFF2-40B4-BE49-F238E27FC236}">
                <a16:creationId xmlns:a16="http://schemas.microsoft.com/office/drawing/2014/main" id="{280E6FC1-EAAA-4955-8CAC-AF9973368116}"/>
              </a:ext>
            </a:extLst>
          </p:cNvPr>
          <p:cNvCxnSpPr/>
          <p:nvPr>
            <p:custDataLst>
              <p:tags r:id="rId27"/>
            </p:custDataLst>
          </p:nvPr>
        </p:nvCxnSpPr>
        <p:spPr bwMode="auto">
          <a:xfrm>
            <a:off x="5076825" y="3119438"/>
            <a:ext cx="0" cy="1541463"/>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90" name="Conector recto 89">
            <a:extLst>
              <a:ext uri="{FF2B5EF4-FFF2-40B4-BE49-F238E27FC236}">
                <a16:creationId xmlns:a16="http://schemas.microsoft.com/office/drawing/2014/main" id="{FA28596C-9B76-40D1-AD9B-C9E19F5EAD39}"/>
              </a:ext>
            </a:extLst>
          </p:cNvPr>
          <p:cNvCxnSpPr/>
          <p:nvPr>
            <p:custDataLst>
              <p:tags r:id="rId28"/>
            </p:custDataLst>
          </p:nvPr>
        </p:nvCxnSpPr>
        <p:spPr bwMode="auto">
          <a:xfrm>
            <a:off x="5683250" y="3232150"/>
            <a:ext cx="0" cy="1433513"/>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89" name="Conector recto 88">
            <a:extLst>
              <a:ext uri="{FF2B5EF4-FFF2-40B4-BE49-F238E27FC236}">
                <a16:creationId xmlns:a16="http://schemas.microsoft.com/office/drawing/2014/main" id="{D718A643-439D-41F1-84C4-C27A53D152EE}"/>
              </a:ext>
            </a:extLst>
          </p:cNvPr>
          <p:cNvCxnSpPr/>
          <p:nvPr>
            <p:custDataLst>
              <p:tags r:id="rId29"/>
            </p:custDataLst>
          </p:nvPr>
        </p:nvCxnSpPr>
        <p:spPr bwMode="auto">
          <a:xfrm>
            <a:off x="5465763" y="3232150"/>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1" name="Conector recto 90">
            <a:extLst>
              <a:ext uri="{FF2B5EF4-FFF2-40B4-BE49-F238E27FC236}">
                <a16:creationId xmlns:a16="http://schemas.microsoft.com/office/drawing/2014/main" id="{FB68EFA3-B187-4043-86CA-FF6971E9CEA4}"/>
              </a:ext>
            </a:extLst>
          </p:cNvPr>
          <p:cNvCxnSpPr/>
          <p:nvPr>
            <p:custDataLst>
              <p:tags r:id="rId30"/>
            </p:custDataLst>
          </p:nvPr>
        </p:nvCxnSpPr>
        <p:spPr bwMode="auto">
          <a:xfrm flipV="1">
            <a:off x="5465763" y="3232150"/>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4" name="Conector recto 93">
            <a:extLst>
              <a:ext uri="{FF2B5EF4-FFF2-40B4-BE49-F238E27FC236}">
                <a16:creationId xmlns:a16="http://schemas.microsoft.com/office/drawing/2014/main" id="{F3965053-26ED-4899-A5C8-744F4EDFF6A9}"/>
              </a:ext>
            </a:extLst>
          </p:cNvPr>
          <p:cNvCxnSpPr/>
          <p:nvPr>
            <p:custDataLst>
              <p:tags r:id="rId31"/>
            </p:custDataLst>
          </p:nvPr>
        </p:nvCxnSpPr>
        <p:spPr bwMode="auto">
          <a:xfrm>
            <a:off x="6070600" y="3317875"/>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2" name="Conector recto 91">
            <a:extLst>
              <a:ext uri="{FF2B5EF4-FFF2-40B4-BE49-F238E27FC236}">
                <a16:creationId xmlns:a16="http://schemas.microsoft.com/office/drawing/2014/main" id="{B32666F3-3542-4427-8F61-BBC198AE470B}"/>
              </a:ext>
            </a:extLst>
          </p:cNvPr>
          <p:cNvCxnSpPr/>
          <p:nvPr>
            <p:custDataLst>
              <p:tags r:id="rId32"/>
            </p:custDataLst>
          </p:nvPr>
        </p:nvCxnSpPr>
        <p:spPr bwMode="auto">
          <a:xfrm flipV="1">
            <a:off x="6070600" y="3317875"/>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3" name="Conector recto 92">
            <a:extLst>
              <a:ext uri="{FF2B5EF4-FFF2-40B4-BE49-F238E27FC236}">
                <a16:creationId xmlns:a16="http://schemas.microsoft.com/office/drawing/2014/main" id="{1371727F-78C7-450A-AEC7-31CD190AD5B8}"/>
              </a:ext>
            </a:extLst>
          </p:cNvPr>
          <p:cNvCxnSpPr/>
          <p:nvPr>
            <p:custDataLst>
              <p:tags r:id="rId33"/>
            </p:custDataLst>
          </p:nvPr>
        </p:nvCxnSpPr>
        <p:spPr bwMode="auto">
          <a:xfrm>
            <a:off x="6288088" y="3317875"/>
            <a:ext cx="0" cy="1389063"/>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95" name="Conector recto 94">
            <a:extLst>
              <a:ext uri="{FF2B5EF4-FFF2-40B4-BE49-F238E27FC236}">
                <a16:creationId xmlns:a16="http://schemas.microsoft.com/office/drawing/2014/main" id="{83F92E85-9216-43C8-A665-CE72CE1407A7}"/>
              </a:ext>
            </a:extLst>
          </p:cNvPr>
          <p:cNvCxnSpPr/>
          <p:nvPr>
            <p:custDataLst>
              <p:tags r:id="rId34"/>
            </p:custDataLst>
          </p:nvPr>
        </p:nvCxnSpPr>
        <p:spPr bwMode="auto">
          <a:xfrm>
            <a:off x="6892925" y="3394075"/>
            <a:ext cx="0" cy="1323975"/>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96" name="Conector recto 95">
            <a:extLst>
              <a:ext uri="{FF2B5EF4-FFF2-40B4-BE49-F238E27FC236}">
                <a16:creationId xmlns:a16="http://schemas.microsoft.com/office/drawing/2014/main" id="{CBCB786E-0AB7-492A-828B-404C04171F83}"/>
              </a:ext>
            </a:extLst>
          </p:cNvPr>
          <p:cNvCxnSpPr/>
          <p:nvPr>
            <p:custDataLst>
              <p:tags r:id="rId35"/>
            </p:custDataLst>
          </p:nvPr>
        </p:nvCxnSpPr>
        <p:spPr bwMode="auto">
          <a:xfrm flipV="1">
            <a:off x="6675438" y="3394075"/>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8" name="Conector recto 97">
            <a:extLst>
              <a:ext uri="{FF2B5EF4-FFF2-40B4-BE49-F238E27FC236}">
                <a16:creationId xmlns:a16="http://schemas.microsoft.com/office/drawing/2014/main" id="{D0883882-D536-4864-B209-C910CE57B97C}"/>
              </a:ext>
            </a:extLst>
          </p:cNvPr>
          <p:cNvCxnSpPr/>
          <p:nvPr>
            <p:custDataLst>
              <p:tags r:id="rId36"/>
            </p:custDataLst>
          </p:nvPr>
        </p:nvCxnSpPr>
        <p:spPr bwMode="auto">
          <a:xfrm>
            <a:off x="6675438" y="3394075"/>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1" name="Conector recto 100">
            <a:extLst>
              <a:ext uri="{FF2B5EF4-FFF2-40B4-BE49-F238E27FC236}">
                <a16:creationId xmlns:a16="http://schemas.microsoft.com/office/drawing/2014/main" id="{EC5C1469-2DCB-471A-B267-EEA13CBDCDF2}"/>
              </a:ext>
            </a:extLst>
          </p:cNvPr>
          <p:cNvCxnSpPr/>
          <p:nvPr>
            <p:custDataLst>
              <p:tags r:id="rId37"/>
            </p:custDataLst>
          </p:nvPr>
        </p:nvCxnSpPr>
        <p:spPr bwMode="auto">
          <a:xfrm>
            <a:off x="7280275" y="3421063"/>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0" name="Conector recto 99">
            <a:extLst>
              <a:ext uri="{FF2B5EF4-FFF2-40B4-BE49-F238E27FC236}">
                <a16:creationId xmlns:a16="http://schemas.microsoft.com/office/drawing/2014/main" id="{825F87EF-8EA1-498A-83BC-3F60C55D4383}"/>
              </a:ext>
            </a:extLst>
          </p:cNvPr>
          <p:cNvCxnSpPr/>
          <p:nvPr>
            <p:custDataLst>
              <p:tags r:id="rId38"/>
            </p:custDataLst>
          </p:nvPr>
        </p:nvCxnSpPr>
        <p:spPr bwMode="auto">
          <a:xfrm flipV="1">
            <a:off x="7280275" y="3421063"/>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99" name="Conector recto 98">
            <a:extLst>
              <a:ext uri="{FF2B5EF4-FFF2-40B4-BE49-F238E27FC236}">
                <a16:creationId xmlns:a16="http://schemas.microsoft.com/office/drawing/2014/main" id="{29009DD8-431C-42BF-97FF-AD8E8F48E616}"/>
              </a:ext>
            </a:extLst>
          </p:cNvPr>
          <p:cNvCxnSpPr/>
          <p:nvPr>
            <p:custDataLst>
              <p:tags r:id="rId39"/>
            </p:custDataLst>
          </p:nvPr>
        </p:nvCxnSpPr>
        <p:spPr bwMode="auto">
          <a:xfrm>
            <a:off x="7497763" y="3421063"/>
            <a:ext cx="0" cy="1304925"/>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04" name="Conector recto 103">
            <a:extLst>
              <a:ext uri="{FF2B5EF4-FFF2-40B4-BE49-F238E27FC236}">
                <a16:creationId xmlns:a16="http://schemas.microsoft.com/office/drawing/2014/main" id="{23ED5017-FD14-46C9-907C-7A806040356D}"/>
              </a:ext>
            </a:extLst>
          </p:cNvPr>
          <p:cNvCxnSpPr/>
          <p:nvPr>
            <p:custDataLst>
              <p:tags r:id="rId40"/>
            </p:custDataLst>
          </p:nvPr>
        </p:nvCxnSpPr>
        <p:spPr bwMode="auto">
          <a:xfrm>
            <a:off x="8102600" y="3598863"/>
            <a:ext cx="0" cy="1119188"/>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03" name="Conector recto 102">
            <a:extLst>
              <a:ext uri="{FF2B5EF4-FFF2-40B4-BE49-F238E27FC236}">
                <a16:creationId xmlns:a16="http://schemas.microsoft.com/office/drawing/2014/main" id="{F32D189C-73CB-44B3-A11D-7B7334F83EF7}"/>
              </a:ext>
            </a:extLst>
          </p:cNvPr>
          <p:cNvCxnSpPr/>
          <p:nvPr>
            <p:custDataLst>
              <p:tags r:id="rId41"/>
            </p:custDataLst>
          </p:nvPr>
        </p:nvCxnSpPr>
        <p:spPr bwMode="auto">
          <a:xfrm>
            <a:off x="7885113" y="3598863"/>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2" name="Conector recto 101">
            <a:extLst>
              <a:ext uri="{FF2B5EF4-FFF2-40B4-BE49-F238E27FC236}">
                <a16:creationId xmlns:a16="http://schemas.microsoft.com/office/drawing/2014/main" id="{04093742-7A7C-4B84-BDC9-DC3EE1D2E437}"/>
              </a:ext>
            </a:extLst>
          </p:cNvPr>
          <p:cNvCxnSpPr/>
          <p:nvPr>
            <p:custDataLst>
              <p:tags r:id="rId42"/>
            </p:custDataLst>
          </p:nvPr>
        </p:nvCxnSpPr>
        <p:spPr bwMode="auto">
          <a:xfrm flipV="1">
            <a:off x="7885113" y="3598863"/>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5" name="Conector recto 104">
            <a:extLst>
              <a:ext uri="{FF2B5EF4-FFF2-40B4-BE49-F238E27FC236}">
                <a16:creationId xmlns:a16="http://schemas.microsoft.com/office/drawing/2014/main" id="{3EDA1828-3E94-4250-9718-B51D61B0E6B3}"/>
              </a:ext>
            </a:extLst>
          </p:cNvPr>
          <p:cNvCxnSpPr/>
          <p:nvPr>
            <p:custDataLst>
              <p:tags r:id="rId43"/>
            </p:custDataLst>
          </p:nvPr>
        </p:nvCxnSpPr>
        <p:spPr bwMode="auto">
          <a:xfrm flipV="1">
            <a:off x="8489950" y="3492500"/>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8" name="Conector recto 107">
            <a:extLst>
              <a:ext uri="{FF2B5EF4-FFF2-40B4-BE49-F238E27FC236}">
                <a16:creationId xmlns:a16="http://schemas.microsoft.com/office/drawing/2014/main" id="{FBFEC341-D53D-4390-96DF-005EFF1AE51C}"/>
              </a:ext>
            </a:extLst>
          </p:cNvPr>
          <p:cNvCxnSpPr/>
          <p:nvPr>
            <p:custDataLst>
              <p:tags r:id="rId44"/>
            </p:custDataLst>
          </p:nvPr>
        </p:nvCxnSpPr>
        <p:spPr bwMode="auto">
          <a:xfrm>
            <a:off x="8707438" y="3492500"/>
            <a:ext cx="0" cy="889000"/>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07" name="Conector recto 106">
            <a:extLst>
              <a:ext uri="{FF2B5EF4-FFF2-40B4-BE49-F238E27FC236}">
                <a16:creationId xmlns:a16="http://schemas.microsoft.com/office/drawing/2014/main" id="{9EBE2C79-8C43-4E87-A40E-61D8EC925267}"/>
              </a:ext>
            </a:extLst>
          </p:cNvPr>
          <p:cNvCxnSpPr/>
          <p:nvPr>
            <p:custDataLst>
              <p:tags r:id="rId45"/>
            </p:custDataLst>
          </p:nvPr>
        </p:nvCxnSpPr>
        <p:spPr bwMode="auto">
          <a:xfrm>
            <a:off x="8489950" y="3492500"/>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9" name="Conector recto 108">
            <a:extLst>
              <a:ext uri="{FF2B5EF4-FFF2-40B4-BE49-F238E27FC236}">
                <a16:creationId xmlns:a16="http://schemas.microsoft.com/office/drawing/2014/main" id="{81684850-D1F9-4D38-A34A-D03CB1CCC3EE}"/>
              </a:ext>
            </a:extLst>
          </p:cNvPr>
          <p:cNvCxnSpPr/>
          <p:nvPr>
            <p:custDataLst>
              <p:tags r:id="rId46"/>
            </p:custDataLst>
          </p:nvPr>
        </p:nvCxnSpPr>
        <p:spPr bwMode="auto">
          <a:xfrm>
            <a:off x="9313863" y="3467100"/>
            <a:ext cx="0" cy="920750"/>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11" name="Conector recto 110">
            <a:extLst>
              <a:ext uri="{FF2B5EF4-FFF2-40B4-BE49-F238E27FC236}">
                <a16:creationId xmlns:a16="http://schemas.microsoft.com/office/drawing/2014/main" id="{86E0ADD9-8C32-4D26-B58F-D1D2B027DC7E}"/>
              </a:ext>
            </a:extLst>
          </p:cNvPr>
          <p:cNvCxnSpPr/>
          <p:nvPr>
            <p:custDataLst>
              <p:tags r:id="rId47"/>
            </p:custDataLst>
          </p:nvPr>
        </p:nvCxnSpPr>
        <p:spPr bwMode="auto">
          <a:xfrm flipV="1">
            <a:off x="9096375" y="3467100"/>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0" name="Conector recto 109">
            <a:extLst>
              <a:ext uri="{FF2B5EF4-FFF2-40B4-BE49-F238E27FC236}">
                <a16:creationId xmlns:a16="http://schemas.microsoft.com/office/drawing/2014/main" id="{95F7DF8F-84F6-477C-9ED1-1429AF89C744}"/>
              </a:ext>
            </a:extLst>
          </p:cNvPr>
          <p:cNvCxnSpPr/>
          <p:nvPr>
            <p:custDataLst>
              <p:tags r:id="rId48"/>
            </p:custDataLst>
          </p:nvPr>
        </p:nvCxnSpPr>
        <p:spPr bwMode="auto">
          <a:xfrm>
            <a:off x="9096375" y="3467100"/>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4" name="Conector recto 113">
            <a:extLst>
              <a:ext uri="{FF2B5EF4-FFF2-40B4-BE49-F238E27FC236}">
                <a16:creationId xmlns:a16="http://schemas.microsoft.com/office/drawing/2014/main" id="{0A5D2734-55DF-459F-AA27-7CCB49B3DC8C}"/>
              </a:ext>
            </a:extLst>
          </p:cNvPr>
          <p:cNvCxnSpPr/>
          <p:nvPr>
            <p:custDataLst>
              <p:tags r:id="rId49"/>
            </p:custDataLst>
          </p:nvPr>
        </p:nvCxnSpPr>
        <p:spPr bwMode="auto">
          <a:xfrm flipV="1">
            <a:off x="9701213" y="3575050"/>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3" name="Conector recto 112">
            <a:extLst>
              <a:ext uri="{FF2B5EF4-FFF2-40B4-BE49-F238E27FC236}">
                <a16:creationId xmlns:a16="http://schemas.microsoft.com/office/drawing/2014/main" id="{0D8C310F-BAAD-4D53-946A-EA9DF9918A53}"/>
              </a:ext>
            </a:extLst>
          </p:cNvPr>
          <p:cNvCxnSpPr/>
          <p:nvPr>
            <p:custDataLst>
              <p:tags r:id="rId50"/>
            </p:custDataLst>
          </p:nvPr>
        </p:nvCxnSpPr>
        <p:spPr bwMode="auto">
          <a:xfrm>
            <a:off x="9918700" y="3575050"/>
            <a:ext cx="0" cy="830263"/>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12" name="Conector recto 111">
            <a:extLst>
              <a:ext uri="{FF2B5EF4-FFF2-40B4-BE49-F238E27FC236}">
                <a16:creationId xmlns:a16="http://schemas.microsoft.com/office/drawing/2014/main" id="{920BF44A-E3F4-429A-ABF7-387E1ACD13C8}"/>
              </a:ext>
            </a:extLst>
          </p:cNvPr>
          <p:cNvCxnSpPr/>
          <p:nvPr>
            <p:custDataLst>
              <p:tags r:id="rId51"/>
            </p:custDataLst>
          </p:nvPr>
        </p:nvCxnSpPr>
        <p:spPr bwMode="auto">
          <a:xfrm>
            <a:off x="9701213" y="3575050"/>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6" name="Conector recto 115">
            <a:extLst>
              <a:ext uri="{FF2B5EF4-FFF2-40B4-BE49-F238E27FC236}">
                <a16:creationId xmlns:a16="http://schemas.microsoft.com/office/drawing/2014/main" id="{B1FE2A4B-85CD-407B-A07A-74848A051E4C}"/>
              </a:ext>
            </a:extLst>
          </p:cNvPr>
          <p:cNvCxnSpPr/>
          <p:nvPr>
            <p:custDataLst>
              <p:tags r:id="rId52"/>
            </p:custDataLst>
          </p:nvPr>
        </p:nvCxnSpPr>
        <p:spPr bwMode="auto">
          <a:xfrm flipV="1">
            <a:off x="10306050" y="3603625"/>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7" name="Conector recto 116">
            <a:extLst>
              <a:ext uri="{FF2B5EF4-FFF2-40B4-BE49-F238E27FC236}">
                <a16:creationId xmlns:a16="http://schemas.microsoft.com/office/drawing/2014/main" id="{4F18AC00-C51D-4B63-939F-707C50C18566}"/>
              </a:ext>
            </a:extLst>
          </p:cNvPr>
          <p:cNvCxnSpPr/>
          <p:nvPr>
            <p:custDataLst>
              <p:tags r:id="rId53"/>
            </p:custDataLst>
          </p:nvPr>
        </p:nvCxnSpPr>
        <p:spPr bwMode="auto">
          <a:xfrm>
            <a:off x="10523538" y="3603625"/>
            <a:ext cx="0" cy="808038"/>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15" name="Conector recto 114">
            <a:extLst>
              <a:ext uri="{FF2B5EF4-FFF2-40B4-BE49-F238E27FC236}">
                <a16:creationId xmlns:a16="http://schemas.microsoft.com/office/drawing/2014/main" id="{1F679F60-61A8-4F69-AD65-6C94481E68FC}"/>
              </a:ext>
            </a:extLst>
          </p:cNvPr>
          <p:cNvCxnSpPr/>
          <p:nvPr>
            <p:custDataLst>
              <p:tags r:id="rId54"/>
            </p:custDataLst>
          </p:nvPr>
        </p:nvCxnSpPr>
        <p:spPr bwMode="auto">
          <a:xfrm>
            <a:off x="10306050" y="3603625"/>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9" name="Conector recto 118">
            <a:extLst>
              <a:ext uri="{FF2B5EF4-FFF2-40B4-BE49-F238E27FC236}">
                <a16:creationId xmlns:a16="http://schemas.microsoft.com/office/drawing/2014/main" id="{90401B19-9792-4677-9AAC-2E828F9973F8}"/>
              </a:ext>
            </a:extLst>
          </p:cNvPr>
          <p:cNvCxnSpPr/>
          <p:nvPr>
            <p:custDataLst>
              <p:tags r:id="rId55"/>
            </p:custDataLst>
          </p:nvPr>
        </p:nvCxnSpPr>
        <p:spPr bwMode="auto">
          <a:xfrm>
            <a:off x="10910888" y="3752850"/>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20" name="Conector recto 119">
            <a:extLst>
              <a:ext uri="{FF2B5EF4-FFF2-40B4-BE49-F238E27FC236}">
                <a16:creationId xmlns:a16="http://schemas.microsoft.com/office/drawing/2014/main" id="{D92AB1C7-2065-412D-9658-22F65CABE9F3}"/>
              </a:ext>
            </a:extLst>
          </p:cNvPr>
          <p:cNvCxnSpPr/>
          <p:nvPr>
            <p:custDataLst>
              <p:tags r:id="rId56"/>
            </p:custDataLst>
          </p:nvPr>
        </p:nvCxnSpPr>
        <p:spPr bwMode="auto">
          <a:xfrm>
            <a:off x="11128375" y="3752850"/>
            <a:ext cx="0" cy="661988"/>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18" name="Conector recto 117">
            <a:extLst>
              <a:ext uri="{FF2B5EF4-FFF2-40B4-BE49-F238E27FC236}">
                <a16:creationId xmlns:a16="http://schemas.microsoft.com/office/drawing/2014/main" id="{D18BB119-52BA-41D0-9A0D-C5FCF8EAAE4A}"/>
              </a:ext>
            </a:extLst>
          </p:cNvPr>
          <p:cNvCxnSpPr/>
          <p:nvPr>
            <p:custDataLst>
              <p:tags r:id="rId57"/>
            </p:custDataLst>
          </p:nvPr>
        </p:nvCxnSpPr>
        <p:spPr bwMode="auto">
          <a:xfrm flipV="1">
            <a:off x="10910888" y="3752850"/>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3" name="Conector recto 12">
            <a:extLst>
              <a:ext uri="{FF2B5EF4-FFF2-40B4-BE49-F238E27FC236}">
                <a16:creationId xmlns:a16="http://schemas.microsoft.com/office/drawing/2014/main" id="{C75B073B-E6C7-4D1B-8CD9-770DB21F1BF0}"/>
              </a:ext>
            </a:extLst>
          </p:cNvPr>
          <p:cNvCxnSpPr/>
          <p:nvPr>
            <p:custDataLst>
              <p:tags r:id="rId58"/>
            </p:custDataLst>
          </p:nvPr>
        </p:nvCxnSpPr>
        <p:spPr bwMode="auto">
          <a:xfrm>
            <a:off x="11515725" y="3857625"/>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4" name="Conector recto 13">
            <a:extLst>
              <a:ext uri="{FF2B5EF4-FFF2-40B4-BE49-F238E27FC236}">
                <a16:creationId xmlns:a16="http://schemas.microsoft.com/office/drawing/2014/main" id="{0E41BFFF-14C6-4C5F-829A-759219E4843C}"/>
              </a:ext>
            </a:extLst>
          </p:cNvPr>
          <p:cNvCxnSpPr/>
          <p:nvPr>
            <p:custDataLst>
              <p:tags r:id="rId59"/>
            </p:custDataLst>
          </p:nvPr>
        </p:nvCxnSpPr>
        <p:spPr bwMode="auto">
          <a:xfrm>
            <a:off x="11733213" y="3857625"/>
            <a:ext cx="0" cy="579438"/>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2" name="Conector recto 11">
            <a:extLst>
              <a:ext uri="{FF2B5EF4-FFF2-40B4-BE49-F238E27FC236}">
                <a16:creationId xmlns:a16="http://schemas.microsoft.com/office/drawing/2014/main" id="{18A7B10C-6369-4163-84EE-530287E71811}"/>
              </a:ext>
            </a:extLst>
          </p:cNvPr>
          <p:cNvCxnSpPr/>
          <p:nvPr>
            <p:custDataLst>
              <p:tags r:id="rId60"/>
            </p:custDataLst>
          </p:nvPr>
        </p:nvCxnSpPr>
        <p:spPr bwMode="auto">
          <a:xfrm flipV="1">
            <a:off x="11515725" y="3857625"/>
            <a:ext cx="0" cy="19685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9" name="Conector recto 18">
            <a:extLst>
              <a:ext uri="{FF2B5EF4-FFF2-40B4-BE49-F238E27FC236}">
                <a16:creationId xmlns:a16="http://schemas.microsoft.com/office/drawing/2014/main" id="{24F84B2B-56AD-4AD1-ABF7-D61BFA90DE98}"/>
              </a:ext>
            </a:extLst>
          </p:cNvPr>
          <p:cNvCxnSpPr/>
          <p:nvPr>
            <p:custDataLst>
              <p:tags r:id="rId61"/>
            </p:custDataLst>
          </p:nvPr>
        </p:nvCxnSpPr>
        <p:spPr bwMode="auto">
          <a:xfrm>
            <a:off x="12339638" y="3827463"/>
            <a:ext cx="0" cy="609600"/>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18" name="Conector recto 17">
            <a:extLst>
              <a:ext uri="{FF2B5EF4-FFF2-40B4-BE49-F238E27FC236}">
                <a16:creationId xmlns:a16="http://schemas.microsoft.com/office/drawing/2014/main" id="{0A3C1CF5-B11E-4EA9-8EE9-3AF3BF9B2207}"/>
              </a:ext>
            </a:extLst>
          </p:cNvPr>
          <p:cNvCxnSpPr/>
          <p:nvPr>
            <p:custDataLst>
              <p:tags r:id="rId62"/>
            </p:custDataLst>
          </p:nvPr>
        </p:nvCxnSpPr>
        <p:spPr bwMode="auto">
          <a:xfrm>
            <a:off x="12122150" y="3827463"/>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 name="Conector recto 16">
            <a:extLst>
              <a:ext uri="{FF2B5EF4-FFF2-40B4-BE49-F238E27FC236}">
                <a16:creationId xmlns:a16="http://schemas.microsoft.com/office/drawing/2014/main" id="{C8C2C15F-7748-4FF8-B342-2BC71B0648A6}"/>
              </a:ext>
            </a:extLst>
          </p:cNvPr>
          <p:cNvCxnSpPr/>
          <p:nvPr>
            <p:custDataLst>
              <p:tags r:id="rId63"/>
            </p:custDataLst>
          </p:nvPr>
        </p:nvCxnSpPr>
        <p:spPr bwMode="auto">
          <a:xfrm flipV="1">
            <a:off x="12122150" y="3827463"/>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1" name="Conector recto 20">
            <a:extLst>
              <a:ext uri="{FF2B5EF4-FFF2-40B4-BE49-F238E27FC236}">
                <a16:creationId xmlns:a16="http://schemas.microsoft.com/office/drawing/2014/main" id="{64971041-D688-4A6E-94DB-9AE826E2C71E}"/>
              </a:ext>
            </a:extLst>
          </p:cNvPr>
          <p:cNvCxnSpPr/>
          <p:nvPr>
            <p:custDataLst>
              <p:tags r:id="rId64"/>
            </p:custDataLst>
          </p:nvPr>
        </p:nvCxnSpPr>
        <p:spPr bwMode="auto">
          <a:xfrm flipV="1">
            <a:off x="12726988" y="3670300"/>
            <a:ext cx="0" cy="2127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2" name="Conector recto 21">
            <a:extLst>
              <a:ext uri="{FF2B5EF4-FFF2-40B4-BE49-F238E27FC236}">
                <a16:creationId xmlns:a16="http://schemas.microsoft.com/office/drawing/2014/main" id="{681755F1-153E-4B41-9EE6-DC74AD9E1E5F}"/>
              </a:ext>
            </a:extLst>
          </p:cNvPr>
          <p:cNvCxnSpPr/>
          <p:nvPr>
            <p:custDataLst>
              <p:tags r:id="rId65"/>
            </p:custDataLst>
          </p:nvPr>
        </p:nvCxnSpPr>
        <p:spPr bwMode="auto">
          <a:xfrm>
            <a:off x="12726988" y="3670300"/>
            <a:ext cx="217488"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3" name="Conector recto 22">
            <a:extLst>
              <a:ext uri="{FF2B5EF4-FFF2-40B4-BE49-F238E27FC236}">
                <a16:creationId xmlns:a16="http://schemas.microsoft.com/office/drawing/2014/main" id="{5C95BBFB-F810-4C09-8FF8-8A0E55FB4BB4}"/>
              </a:ext>
            </a:extLst>
          </p:cNvPr>
          <p:cNvCxnSpPr/>
          <p:nvPr>
            <p:custDataLst>
              <p:tags r:id="rId66"/>
            </p:custDataLst>
          </p:nvPr>
        </p:nvCxnSpPr>
        <p:spPr bwMode="auto">
          <a:xfrm>
            <a:off x="12944475" y="3670300"/>
            <a:ext cx="0" cy="766763"/>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sp>
        <p:nvSpPr>
          <p:cNvPr id="133" name="Marcador de texto 2">
            <a:extLst>
              <a:ext uri="{FF2B5EF4-FFF2-40B4-BE49-F238E27FC236}">
                <a16:creationId xmlns:a16="http://schemas.microsoft.com/office/drawing/2014/main" id="{9CF3DC43-BB52-4530-8481-E46CBC746780}"/>
              </a:ext>
            </a:extLst>
          </p:cNvPr>
          <p:cNvSpPr>
            <a:spLocks noGrp="1"/>
          </p:cNvSpPr>
          <p:nvPr>
            <p:custDataLst>
              <p:tags r:id="rId67"/>
            </p:custDataLst>
          </p:nvPr>
        </p:nvSpPr>
        <p:spPr bwMode="auto">
          <a:xfrm>
            <a:off x="10150475" y="5659438"/>
            <a:ext cx="52863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A0FF230E-E334-40F0-B018-030BDAD4099F}" type="datetime'''''Ma''y''''''.''''''-''''''''2''''''3'''">
              <a:rPr lang="es-UY" altLang="en-US" sz="1282" b="1" smtClean="0">
                <a:solidFill>
                  <a:srgbClr val="000000"/>
                </a:solidFill>
                <a:latin typeface="+mj-lt"/>
              </a:rPr>
              <a:pPr marL="0" lvl="0" indent="0" algn="ctr" defTabSz="837163">
                <a:spcBef>
                  <a:spcPct val="0"/>
                </a:spcBef>
                <a:spcAft>
                  <a:spcPct val="0"/>
                </a:spcAft>
                <a:buNone/>
                <a:defRPr/>
              </a:pPr>
              <a:t>May.-23</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32" name="Marcador de texto 2">
            <a:extLst>
              <a:ext uri="{FF2B5EF4-FFF2-40B4-BE49-F238E27FC236}">
                <a16:creationId xmlns:a16="http://schemas.microsoft.com/office/drawing/2014/main" id="{678073FE-D41C-4344-8D9E-996564394B99}"/>
              </a:ext>
            </a:extLst>
          </p:cNvPr>
          <p:cNvSpPr>
            <a:spLocks noGrp="1"/>
          </p:cNvSpPr>
          <p:nvPr>
            <p:custDataLst>
              <p:tags r:id="rId68"/>
            </p:custDataLst>
          </p:nvPr>
        </p:nvSpPr>
        <p:spPr bwMode="auto">
          <a:xfrm>
            <a:off x="1089025" y="5659438"/>
            <a:ext cx="49688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7CCD4689-D08F-44C4-B124-CB48827C53FB}" type="datetime'''''''''F''''''''''''e''''''''''''''''b.''-2''2'''">
              <a:rPr lang="es-UY" altLang="en-US" sz="1282" b="1" smtClean="0">
                <a:solidFill>
                  <a:srgbClr val="000000"/>
                </a:solidFill>
                <a:latin typeface="+mj-lt"/>
              </a:rPr>
              <a:pPr marL="0" lvl="0" indent="0" algn="ctr" defTabSz="837163">
                <a:spcBef>
                  <a:spcPct val="0"/>
                </a:spcBef>
                <a:spcAft>
                  <a:spcPct val="0"/>
                </a:spcAft>
                <a:buNone/>
                <a:defRPr/>
              </a:pPr>
              <a:t>Feb.-22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31" name="Marcador de texto 2">
            <a:extLst>
              <a:ext uri="{FF2B5EF4-FFF2-40B4-BE49-F238E27FC236}">
                <a16:creationId xmlns:a16="http://schemas.microsoft.com/office/drawing/2014/main" id="{E6C0D3B7-3813-403C-87F3-5FB9CCD957AB}"/>
              </a:ext>
            </a:extLst>
          </p:cNvPr>
          <p:cNvSpPr>
            <a:spLocks noGrp="1"/>
          </p:cNvSpPr>
          <p:nvPr>
            <p:custDataLst>
              <p:tags r:id="rId69"/>
            </p:custDataLst>
          </p:nvPr>
        </p:nvSpPr>
        <p:spPr bwMode="auto">
          <a:xfrm>
            <a:off x="481013" y="5659438"/>
            <a:ext cx="50323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30727B91-0D77-4794-800C-6E14AABFD30C}" type="datetime'''''''''''''E''''n''''''e''''''''''.''''-''''''''2''2'''''">
              <a:rPr lang="es-UY" altLang="en-US" sz="1282" b="1" smtClean="0">
                <a:solidFill>
                  <a:srgbClr val="000000"/>
                </a:solidFill>
                <a:latin typeface="+mj-lt"/>
              </a:rPr>
              <a:pPr marL="0" lvl="0" indent="0" algn="ctr" defTabSz="837163">
                <a:spcBef>
                  <a:spcPct val="0"/>
                </a:spcBef>
                <a:spcAft>
                  <a:spcPct val="0"/>
                </a:spcAft>
                <a:buNone/>
                <a:defRPr/>
              </a:pPr>
              <a:t>Ene.-22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36" name="Marcador de texto 2">
            <a:extLst>
              <a:ext uri="{FF2B5EF4-FFF2-40B4-BE49-F238E27FC236}">
                <a16:creationId xmlns:a16="http://schemas.microsoft.com/office/drawing/2014/main" id="{A30E01AD-15E0-481A-B008-9E839D727E9A}"/>
              </a:ext>
            </a:extLst>
          </p:cNvPr>
          <p:cNvSpPr>
            <a:spLocks noGrp="1"/>
          </p:cNvSpPr>
          <p:nvPr>
            <p:custDataLst>
              <p:tags r:id="rId70"/>
            </p:custDataLst>
          </p:nvPr>
        </p:nvSpPr>
        <p:spPr bwMode="auto">
          <a:xfrm>
            <a:off x="2889250" y="5659438"/>
            <a:ext cx="52863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CF0468B9-A76B-41B4-A6F4-F22FE128B91D}" type="datetime'''''''''''''''''''M''''''''a''''''''y''.''-2''''''''''2'''">
              <a:rPr lang="es-UY" altLang="en-US" sz="1282" b="1" smtClean="0">
                <a:solidFill>
                  <a:srgbClr val="000000"/>
                </a:solidFill>
                <a:latin typeface="+mj-lt"/>
              </a:rPr>
              <a:pPr marL="0" lvl="0" indent="0" algn="ctr" defTabSz="837163">
                <a:spcBef>
                  <a:spcPct val="0"/>
                </a:spcBef>
                <a:spcAft>
                  <a:spcPct val="0"/>
                </a:spcAft>
                <a:buNone/>
                <a:defRPr/>
              </a:pPr>
              <a:t>May.-22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68" name="Marcador de texto 2">
            <a:extLst>
              <a:ext uri="{FF2B5EF4-FFF2-40B4-BE49-F238E27FC236}">
                <a16:creationId xmlns:a16="http://schemas.microsoft.com/office/drawing/2014/main" id="{E3088E3C-49F1-4E22-B903-5E99F2E78A8E}"/>
              </a:ext>
            </a:extLst>
          </p:cNvPr>
          <p:cNvSpPr>
            <a:spLocks noGrp="1"/>
          </p:cNvSpPr>
          <p:nvPr>
            <p:custDataLst>
              <p:tags r:id="rId71"/>
            </p:custDataLst>
          </p:nvPr>
        </p:nvSpPr>
        <p:spPr bwMode="auto">
          <a:xfrm>
            <a:off x="11409363" y="5659438"/>
            <a:ext cx="430213"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E6F3C91D-CB4C-4C83-B6B6-E2005110110F}" type="datetime'J''''''''''''''''ul''''''''.''''''''''''-''''''''23'''''''''">
              <a:rPr lang="es-UY" altLang="en-US" sz="1282" b="1" smtClean="0">
                <a:solidFill>
                  <a:srgbClr val="000000"/>
                </a:solidFill>
                <a:latin typeface="+mj-lt"/>
              </a:rPr>
              <a:pPr marL="0" lvl="0" indent="0" algn="ctr" defTabSz="837163">
                <a:spcBef>
                  <a:spcPct val="0"/>
                </a:spcBef>
                <a:spcAft>
                  <a:spcPct val="0"/>
                </a:spcAft>
                <a:buNone/>
                <a:defRPr/>
              </a:pPr>
              <a:t>Jul.-23</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27" name="Marcador de texto 2">
            <a:extLst>
              <a:ext uri="{FF2B5EF4-FFF2-40B4-BE49-F238E27FC236}">
                <a16:creationId xmlns:a16="http://schemas.microsoft.com/office/drawing/2014/main" id="{7BFC5727-CE17-40B0-822B-9FD3FC91006A}"/>
              </a:ext>
            </a:extLst>
          </p:cNvPr>
          <p:cNvSpPr>
            <a:spLocks noGrp="1"/>
          </p:cNvSpPr>
          <p:nvPr>
            <p:custDataLst>
              <p:tags r:id="rId72"/>
            </p:custDataLst>
          </p:nvPr>
        </p:nvSpPr>
        <p:spPr bwMode="auto">
          <a:xfrm>
            <a:off x="9572625" y="5659438"/>
            <a:ext cx="474663"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28A03411-81B1-4D32-AE80-6A1F2B2E44E6}" type="datetime'''''Ab''''r''''''''''''.''''-''2''''''''''''''''''''''3'''''">
              <a:rPr lang="es-UY" altLang="en-US" sz="1282" b="1" smtClean="0">
                <a:solidFill>
                  <a:srgbClr val="000000"/>
                </a:solidFill>
                <a:latin typeface="+mj-lt"/>
              </a:rPr>
              <a:pPr marL="0" lvl="0" indent="0" algn="ctr" defTabSz="837163">
                <a:spcBef>
                  <a:spcPct val="0"/>
                </a:spcBef>
                <a:spcAft>
                  <a:spcPct val="0"/>
                </a:spcAft>
                <a:buNone/>
                <a:defRPr/>
              </a:pPr>
              <a:t>Abr.-23</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26" name="Marcador de texto 2">
            <a:extLst>
              <a:ext uri="{FF2B5EF4-FFF2-40B4-BE49-F238E27FC236}">
                <a16:creationId xmlns:a16="http://schemas.microsoft.com/office/drawing/2014/main" id="{7F376629-D591-4566-B62F-75B31CF16949}"/>
              </a:ext>
            </a:extLst>
          </p:cNvPr>
          <p:cNvSpPr>
            <a:spLocks noGrp="1"/>
          </p:cNvSpPr>
          <p:nvPr>
            <p:custDataLst>
              <p:tags r:id="rId73"/>
            </p:custDataLst>
          </p:nvPr>
        </p:nvSpPr>
        <p:spPr bwMode="auto">
          <a:xfrm>
            <a:off x="8948738" y="5659438"/>
            <a:ext cx="511175"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AFCB1FD7-CC18-4144-9711-D7254EAA30DD}" type="datetime'''M''''''''''''''''''''''''a''''r''''''.-''''''''''2''''3'''''">
              <a:rPr lang="es-UY" altLang="en-US" sz="1282" b="1" smtClean="0">
                <a:solidFill>
                  <a:srgbClr val="000000"/>
                </a:solidFill>
                <a:latin typeface="+mj-lt"/>
              </a:rPr>
              <a:pPr marL="0" lvl="0" indent="0" algn="ctr" defTabSz="837163">
                <a:spcBef>
                  <a:spcPct val="0"/>
                </a:spcBef>
                <a:spcAft>
                  <a:spcPct val="0"/>
                </a:spcAft>
                <a:buNone/>
                <a:defRPr/>
              </a:pPr>
              <a:t>Mar.-23</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25" name="Marcador de texto 2">
            <a:extLst>
              <a:ext uri="{FF2B5EF4-FFF2-40B4-BE49-F238E27FC236}">
                <a16:creationId xmlns:a16="http://schemas.microsoft.com/office/drawing/2014/main" id="{097E9BBB-DA54-4DEA-8E51-585B20E3222F}"/>
              </a:ext>
            </a:extLst>
          </p:cNvPr>
          <p:cNvSpPr>
            <a:spLocks noGrp="1"/>
          </p:cNvSpPr>
          <p:nvPr>
            <p:custDataLst>
              <p:tags r:id="rId74"/>
            </p:custDataLst>
          </p:nvPr>
        </p:nvSpPr>
        <p:spPr bwMode="auto">
          <a:xfrm>
            <a:off x="8350250" y="5659438"/>
            <a:ext cx="49688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583241EE-8DB8-4632-A639-EB4FEA5CCB87}" type="datetime'''''''''F''''e''''''''''''''b''''.-2''''''3'''''''''''''''''">
              <a:rPr lang="es-UY" altLang="en-US" sz="1282" b="1" smtClean="0">
                <a:solidFill>
                  <a:srgbClr val="000000"/>
                </a:solidFill>
                <a:latin typeface="+mj-lt"/>
              </a:rPr>
              <a:pPr marL="0" lvl="0" indent="0" algn="ctr" defTabSz="837163">
                <a:spcBef>
                  <a:spcPct val="0"/>
                </a:spcBef>
                <a:spcAft>
                  <a:spcPct val="0"/>
                </a:spcAft>
                <a:buNone/>
                <a:defRPr/>
              </a:pPr>
              <a:t>Feb.-23</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24" name="Marcador de texto 2">
            <a:extLst>
              <a:ext uri="{FF2B5EF4-FFF2-40B4-BE49-F238E27FC236}">
                <a16:creationId xmlns:a16="http://schemas.microsoft.com/office/drawing/2014/main" id="{0140616B-1B18-451D-98D6-35B27EB56A2F}"/>
              </a:ext>
            </a:extLst>
          </p:cNvPr>
          <p:cNvSpPr>
            <a:spLocks noGrp="1"/>
          </p:cNvSpPr>
          <p:nvPr>
            <p:custDataLst>
              <p:tags r:id="rId75"/>
            </p:custDataLst>
          </p:nvPr>
        </p:nvSpPr>
        <p:spPr bwMode="auto">
          <a:xfrm>
            <a:off x="7742238" y="5659438"/>
            <a:ext cx="50323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7459981A-EB7C-4424-95F2-A042EF9B6E94}" type="datetime'''''''E''''n''e''''''''.-''23'''''''''">
              <a:rPr lang="es-UY" altLang="en-US" sz="1282" b="1" smtClean="0">
                <a:solidFill>
                  <a:srgbClr val="000000"/>
                </a:solidFill>
                <a:latin typeface="+mj-lt"/>
              </a:rPr>
              <a:pPr marL="0" lvl="0" indent="0" algn="ctr" defTabSz="837163">
                <a:spcBef>
                  <a:spcPct val="0"/>
                </a:spcBef>
                <a:spcAft>
                  <a:spcPct val="0"/>
                </a:spcAft>
                <a:buNone/>
                <a:defRPr/>
              </a:pPr>
              <a:t>Ene.-23</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37" name="Marcador de texto 2">
            <a:extLst>
              <a:ext uri="{FF2B5EF4-FFF2-40B4-BE49-F238E27FC236}">
                <a16:creationId xmlns:a16="http://schemas.microsoft.com/office/drawing/2014/main" id="{ABC207E8-0216-4659-BB8C-20FD2D9C00BC}"/>
              </a:ext>
            </a:extLst>
          </p:cNvPr>
          <p:cNvSpPr>
            <a:spLocks noGrp="1"/>
          </p:cNvSpPr>
          <p:nvPr>
            <p:custDataLst>
              <p:tags r:id="rId76"/>
            </p:custDataLst>
          </p:nvPr>
        </p:nvSpPr>
        <p:spPr bwMode="auto">
          <a:xfrm>
            <a:off x="6532563" y="5659438"/>
            <a:ext cx="50323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0D2EC4AB-203C-4D5F-A8A2-49CB8B006AB9}" type="datetime'N''o''''''''''''''''v''''''''.''''''''''-''2''''''''''''''2'''">
              <a:rPr lang="es-UY" altLang="en-US" sz="1282" b="1" smtClean="0">
                <a:solidFill>
                  <a:srgbClr val="000000"/>
                </a:solidFill>
                <a:latin typeface="+mj-lt"/>
              </a:rPr>
              <a:pPr marL="0" lvl="0" indent="0" algn="ctr" defTabSz="837163">
                <a:spcBef>
                  <a:spcPct val="0"/>
                </a:spcBef>
                <a:spcAft>
                  <a:spcPct val="0"/>
                </a:spcAft>
                <a:buNone/>
                <a:defRPr/>
              </a:pPr>
              <a:t>Nov.-22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35" name="Marcador de texto 2">
            <a:extLst>
              <a:ext uri="{FF2B5EF4-FFF2-40B4-BE49-F238E27FC236}">
                <a16:creationId xmlns:a16="http://schemas.microsoft.com/office/drawing/2014/main" id="{36308302-1E89-408F-A3E2-7741B0D97A11}"/>
              </a:ext>
            </a:extLst>
          </p:cNvPr>
          <p:cNvSpPr>
            <a:spLocks noGrp="1"/>
          </p:cNvSpPr>
          <p:nvPr>
            <p:custDataLst>
              <p:tags r:id="rId77"/>
            </p:custDataLst>
          </p:nvPr>
        </p:nvSpPr>
        <p:spPr bwMode="auto">
          <a:xfrm>
            <a:off x="10780713" y="5659438"/>
            <a:ext cx="47783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668A2E74-C580-422A-B6E7-C269A382473A}" type="datetime'J''''''''''''un''''''''''''.''-''''''2''3'''''''''''''''''''">
              <a:rPr lang="es-UY" altLang="en-US" sz="1282" b="1" smtClean="0">
                <a:solidFill>
                  <a:srgbClr val="000000"/>
                </a:solidFill>
                <a:latin typeface="+mj-lt"/>
              </a:rPr>
              <a:pPr marL="0" lvl="0" indent="0" algn="ctr" defTabSz="837163">
                <a:spcBef>
                  <a:spcPct val="0"/>
                </a:spcBef>
                <a:spcAft>
                  <a:spcPct val="0"/>
                </a:spcAft>
                <a:buNone/>
                <a:defRPr/>
              </a:pPr>
              <a:t>Jun.-23</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23" name="Marcador de texto 2">
            <a:extLst>
              <a:ext uri="{FF2B5EF4-FFF2-40B4-BE49-F238E27FC236}">
                <a16:creationId xmlns:a16="http://schemas.microsoft.com/office/drawing/2014/main" id="{62B4763A-FE77-4EFE-8CFC-476E5C51EB93}"/>
              </a:ext>
            </a:extLst>
          </p:cNvPr>
          <p:cNvSpPr>
            <a:spLocks noGrp="1"/>
          </p:cNvSpPr>
          <p:nvPr>
            <p:custDataLst>
              <p:tags r:id="rId78"/>
            </p:custDataLst>
          </p:nvPr>
        </p:nvSpPr>
        <p:spPr bwMode="auto">
          <a:xfrm>
            <a:off x="5934075" y="5659438"/>
            <a:ext cx="488950"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1DA5ED90-C03C-45D1-815B-C8B60222CF33}" type="datetime'''''''''''''O''c''''''''t''''.''''''''-''''2''''''''2'''">
              <a:rPr lang="es-UY" altLang="en-US" sz="1282" b="1" smtClean="0">
                <a:solidFill>
                  <a:srgbClr val="000000"/>
                </a:solidFill>
                <a:latin typeface="+mj-lt"/>
              </a:rPr>
              <a:pPr marL="0" lvl="0" indent="0" algn="ctr" defTabSz="837163">
                <a:spcBef>
                  <a:spcPct val="0"/>
                </a:spcBef>
                <a:spcAft>
                  <a:spcPct val="0"/>
                </a:spcAft>
                <a:buNone/>
                <a:defRPr/>
              </a:pPr>
              <a:t>Oct.-22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34" name="Marcador de texto 2">
            <a:extLst>
              <a:ext uri="{FF2B5EF4-FFF2-40B4-BE49-F238E27FC236}">
                <a16:creationId xmlns:a16="http://schemas.microsoft.com/office/drawing/2014/main" id="{FA29D833-2671-46F4-97BD-2D5E6F6BA18A}"/>
              </a:ext>
            </a:extLst>
          </p:cNvPr>
          <p:cNvSpPr>
            <a:spLocks noGrp="1"/>
          </p:cNvSpPr>
          <p:nvPr>
            <p:custDataLst>
              <p:tags r:id="rId79"/>
            </p:custDataLst>
          </p:nvPr>
        </p:nvSpPr>
        <p:spPr bwMode="auto">
          <a:xfrm>
            <a:off x="4148138" y="5659438"/>
            <a:ext cx="430213"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26452C3A-EF94-47C2-B124-9F514B26EB00}" type="datetime'''J''''''''''''''''u''''l.''''''''-''2''''''2'''''">
              <a:rPr lang="es-UY" altLang="en-US" sz="1282" b="1" smtClean="0">
                <a:solidFill>
                  <a:srgbClr val="000000"/>
                </a:solidFill>
                <a:latin typeface="+mj-lt"/>
              </a:rPr>
              <a:pPr marL="0" lvl="0" indent="0" algn="ctr" defTabSz="837163">
                <a:spcBef>
                  <a:spcPct val="0"/>
                </a:spcBef>
                <a:spcAft>
                  <a:spcPct val="0"/>
                </a:spcAft>
                <a:buNone/>
                <a:defRPr/>
              </a:pPr>
              <a:t>Jul.-22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30" name="Marcador de texto 2">
            <a:extLst>
              <a:ext uri="{FF2B5EF4-FFF2-40B4-BE49-F238E27FC236}">
                <a16:creationId xmlns:a16="http://schemas.microsoft.com/office/drawing/2014/main" id="{3EAC2C9F-5F08-4925-B090-ADDABDB4352F}"/>
              </a:ext>
            </a:extLst>
          </p:cNvPr>
          <p:cNvSpPr>
            <a:spLocks noGrp="1"/>
          </p:cNvSpPr>
          <p:nvPr>
            <p:custDataLst>
              <p:tags r:id="rId80"/>
            </p:custDataLst>
          </p:nvPr>
        </p:nvSpPr>
        <p:spPr bwMode="auto">
          <a:xfrm>
            <a:off x="3519488" y="5659438"/>
            <a:ext cx="477838"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558544EE-D762-44FF-8A77-C36CE67F7A08}" type="datetime'Jun''''''.-2''''''2'''''">
              <a:rPr lang="es-UY" altLang="en-US" sz="1282" b="1" smtClean="0">
                <a:solidFill>
                  <a:srgbClr val="000000"/>
                </a:solidFill>
                <a:latin typeface="+mj-lt"/>
              </a:rPr>
              <a:pPr marL="0" lvl="0" indent="0" algn="ctr" defTabSz="837163">
                <a:spcBef>
                  <a:spcPct val="0"/>
                </a:spcBef>
                <a:spcAft>
                  <a:spcPct val="0"/>
                </a:spcAft>
                <a:buNone/>
                <a:defRPr/>
              </a:pPr>
              <a:t>Jun.-22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69" name="Marcador de texto 2">
            <a:extLst>
              <a:ext uri="{FF2B5EF4-FFF2-40B4-BE49-F238E27FC236}">
                <a16:creationId xmlns:a16="http://schemas.microsoft.com/office/drawing/2014/main" id="{5489076F-F2BD-4F7C-AD88-2B9D0529F5B3}"/>
              </a:ext>
            </a:extLst>
          </p:cNvPr>
          <p:cNvSpPr>
            <a:spLocks noGrp="1"/>
          </p:cNvSpPr>
          <p:nvPr>
            <p:custDataLst>
              <p:tags r:id="rId81"/>
            </p:custDataLst>
          </p:nvPr>
        </p:nvSpPr>
        <p:spPr bwMode="auto">
          <a:xfrm>
            <a:off x="11974513" y="5659438"/>
            <a:ext cx="511175"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99CB86EF-7718-49B6-9799-6D6D2ECC7C11}" type="datetime'''Ag''''''o''.''''''''-2''''''''''''''''3'''''">
              <a:rPr lang="es-UY" altLang="en-US" sz="1282" b="1" smtClean="0">
                <a:solidFill>
                  <a:srgbClr val="000000"/>
                </a:solidFill>
                <a:latin typeface="+mj-lt"/>
              </a:rPr>
              <a:pPr marL="0" lvl="0" indent="0" algn="ctr" defTabSz="837163">
                <a:spcBef>
                  <a:spcPct val="0"/>
                </a:spcBef>
                <a:spcAft>
                  <a:spcPct val="0"/>
                </a:spcAft>
                <a:buNone/>
                <a:defRPr/>
              </a:pPr>
              <a:t>Ago.-23</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21" name="Marcador de texto 2">
            <a:extLst>
              <a:ext uri="{FF2B5EF4-FFF2-40B4-BE49-F238E27FC236}">
                <a16:creationId xmlns:a16="http://schemas.microsoft.com/office/drawing/2014/main" id="{031A305D-1997-4C39-8561-D1767A952EB3}"/>
              </a:ext>
            </a:extLst>
          </p:cNvPr>
          <p:cNvSpPr>
            <a:spLocks noGrp="1"/>
          </p:cNvSpPr>
          <p:nvPr>
            <p:custDataLst>
              <p:tags r:id="rId82"/>
            </p:custDataLst>
          </p:nvPr>
        </p:nvSpPr>
        <p:spPr bwMode="auto">
          <a:xfrm>
            <a:off x="5340350" y="5659438"/>
            <a:ext cx="468313"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95B90FC3-EFAD-4442-967E-4348D54DFDDC}" type="datetime'''''''''S''''''e''t''''''''''.''''-''''22'''">
              <a:rPr lang="es-UY" altLang="en-US" sz="1282" b="1" smtClean="0">
                <a:solidFill>
                  <a:srgbClr val="000000"/>
                </a:solidFill>
                <a:latin typeface="+mj-lt"/>
              </a:rPr>
              <a:pPr marL="0" lvl="0" indent="0" algn="ctr" defTabSz="837163">
                <a:spcBef>
                  <a:spcPct val="0"/>
                </a:spcBef>
                <a:spcAft>
                  <a:spcPct val="0"/>
                </a:spcAft>
                <a:buNone/>
                <a:defRPr/>
              </a:pPr>
              <a:t>Set.-22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28" name="Marcador de texto 2">
            <a:extLst>
              <a:ext uri="{FF2B5EF4-FFF2-40B4-BE49-F238E27FC236}">
                <a16:creationId xmlns:a16="http://schemas.microsoft.com/office/drawing/2014/main" id="{1C971515-4EAB-4E6F-9950-0F4A8F69EAE6}"/>
              </a:ext>
            </a:extLst>
          </p:cNvPr>
          <p:cNvSpPr>
            <a:spLocks noGrp="1"/>
          </p:cNvSpPr>
          <p:nvPr>
            <p:custDataLst>
              <p:tags r:id="rId83"/>
            </p:custDataLst>
          </p:nvPr>
        </p:nvSpPr>
        <p:spPr bwMode="auto">
          <a:xfrm>
            <a:off x="1685925" y="5659438"/>
            <a:ext cx="511175"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FE9796D9-76B8-45B5-9E45-3C4F64AA7B63}" type="datetime'''M''a''''r.''''''''''''''''''''''''''''''''''''''''''''''-22'">
              <a:rPr lang="es-UY" altLang="en-US" sz="1282" b="1" smtClean="0">
                <a:solidFill>
                  <a:srgbClr val="000000"/>
                </a:solidFill>
                <a:latin typeface="+mj-lt"/>
              </a:rPr>
              <a:pPr marL="0" lvl="0" indent="0" algn="ctr" defTabSz="837163">
                <a:spcBef>
                  <a:spcPct val="0"/>
                </a:spcBef>
                <a:spcAft>
                  <a:spcPct val="0"/>
                </a:spcAft>
                <a:buNone/>
                <a:defRPr/>
              </a:pPr>
              <a:t>Mar.-22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22" name="Marcador de texto 2">
            <a:extLst>
              <a:ext uri="{FF2B5EF4-FFF2-40B4-BE49-F238E27FC236}">
                <a16:creationId xmlns:a16="http://schemas.microsoft.com/office/drawing/2014/main" id="{2F6B4AC2-FC81-45E2-939D-ECF4D978D7D1}"/>
              </a:ext>
            </a:extLst>
          </p:cNvPr>
          <p:cNvSpPr>
            <a:spLocks noGrp="1"/>
          </p:cNvSpPr>
          <p:nvPr>
            <p:custDataLst>
              <p:tags r:id="rId84"/>
            </p:custDataLst>
          </p:nvPr>
        </p:nvSpPr>
        <p:spPr bwMode="auto">
          <a:xfrm>
            <a:off x="7156450" y="5659438"/>
            <a:ext cx="463550"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9FF1FB93-2D9E-4CEE-9F8F-0E07B6DCD3BE}" type="datetime'''''''''''''''''D''''''''''''''''i''''''''''''c''''.''-''2''2'">
              <a:rPr lang="es-UY" altLang="en-US" sz="1282" b="1" smtClean="0">
                <a:solidFill>
                  <a:srgbClr val="000000"/>
                </a:solidFill>
                <a:latin typeface="+mj-lt"/>
              </a:rPr>
              <a:pPr marL="0" lvl="0" indent="0" algn="ctr" defTabSz="837163">
                <a:spcBef>
                  <a:spcPct val="0"/>
                </a:spcBef>
                <a:spcAft>
                  <a:spcPct val="0"/>
                </a:spcAft>
                <a:buNone/>
                <a:defRPr/>
              </a:pPr>
              <a:t>Dic.-22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70" name="Marcador de texto 2">
            <a:extLst>
              <a:ext uri="{FF2B5EF4-FFF2-40B4-BE49-F238E27FC236}">
                <a16:creationId xmlns:a16="http://schemas.microsoft.com/office/drawing/2014/main" id="{4172391B-56EF-45CF-8409-397D51C4A048}"/>
              </a:ext>
            </a:extLst>
          </p:cNvPr>
          <p:cNvSpPr>
            <a:spLocks noGrp="1"/>
          </p:cNvSpPr>
          <p:nvPr>
            <p:custDataLst>
              <p:tags r:id="rId85"/>
            </p:custDataLst>
          </p:nvPr>
        </p:nvSpPr>
        <p:spPr bwMode="auto">
          <a:xfrm>
            <a:off x="12601575" y="5659438"/>
            <a:ext cx="468313"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4F8BDF56-1290-4B65-838E-23D7090FD749}" type="datetime'S''''''''''e''''''''t''''''''.''-''''''''2''3'''''''''''''''">
              <a:rPr lang="es-UY" altLang="en-US" sz="1282" b="1" smtClean="0">
                <a:solidFill>
                  <a:srgbClr val="000000"/>
                </a:solidFill>
                <a:latin typeface="+mj-lt"/>
              </a:rPr>
              <a:pPr marL="0" lvl="0" indent="0" algn="ctr" defTabSz="837163">
                <a:spcBef>
                  <a:spcPct val="0"/>
                </a:spcBef>
                <a:spcAft>
                  <a:spcPct val="0"/>
                </a:spcAft>
                <a:buNone/>
                <a:defRPr/>
              </a:pPr>
              <a:t>Set.-23</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29" name="Marcador de texto 2">
            <a:extLst>
              <a:ext uri="{FF2B5EF4-FFF2-40B4-BE49-F238E27FC236}">
                <a16:creationId xmlns:a16="http://schemas.microsoft.com/office/drawing/2014/main" id="{31D5561E-1A58-4E71-A7E9-BD4D4269B3EE}"/>
              </a:ext>
            </a:extLst>
          </p:cNvPr>
          <p:cNvSpPr>
            <a:spLocks noGrp="1"/>
          </p:cNvSpPr>
          <p:nvPr>
            <p:custDataLst>
              <p:tags r:id="rId86"/>
            </p:custDataLst>
          </p:nvPr>
        </p:nvSpPr>
        <p:spPr bwMode="auto">
          <a:xfrm>
            <a:off x="2311400" y="5659438"/>
            <a:ext cx="474663"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CCB2CAA9-B254-4AEF-8EE8-ADCD0F656AAD}" type="datetime'''''''''''''''''''Ab''''''''''''''''''''r''''''.''-''''22'">
              <a:rPr lang="es-UY" altLang="en-US" sz="1282" b="1" smtClean="0">
                <a:solidFill>
                  <a:srgbClr val="000000"/>
                </a:solidFill>
                <a:latin typeface="+mj-lt"/>
              </a:rPr>
              <a:pPr marL="0" lvl="0" indent="0" algn="ctr" defTabSz="837163">
                <a:spcBef>
                  <a:spcPct val="0"/>
                </a:spcBef>
                <a:spcAft>
                  <a:spcPct val="0"/>
                </a:spcAft>
                <a:buNone/>
                <a:defRPr/>
              </a:pPr>
              <a:t>Abr.-22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38" name="Marcador de texto 2">
            <a:extLst>
              <a:ext uri="{FF2B5EF4-FFF2-40B4-BE49-F238E27FC236}">
                <a16:creationId xmlns:a16="http://schemas.microsoft.com/office/drawing/2014/main" id="{A79B95B7-E6CB-49D7-8AAA-A61CAB74D897}"/>
              </a:ext>
            </a:extLst>
          </p:cNvPr>
          <p:cNvSpPr>
            <a:spLocks noGrp="1"/>
          </p:cNvSpPr>
          <p:nvPr>
            <p:custDataLst>
              <p:tags r:id="rId87"/>
            </p:custDataLst>
          </p:nvPr>
        </p:nvSpPr>
        <p:spPr bwMode="auto">
          <a:xfrm>
            <a:off x="4711700" y="5659438"/>
            <a:ext cx="511175"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defTabSz="837163">
              <a:spcBef>
                <a:spcPct val="0"/>
              </a:spcBef>
              <a:spcAft>
                <a:spcPct val="0"/>
              </a:spcAft>
              <a:buNone/>
              <a:defRPr/>
            </a:pPr>
            <a:fld id="{6723EB66-0927-4208-BF0D-F7B77231A4ED}" type="datetime'''''A''g''''''o''''''.-''''''2''''''''''2'''''''''''''''">
              <a:rPr lang="es-UY" altLang="en-US" sz="1282" b="1" smtClean="0">
                <a:solidFill>
                  <a:srgbClr val="000000"/>
                </a:solidFill>
                <a:latin typeface="+mj-lt"/>
              </a:rPr>
              <a:pPr marL="0" lvl="0" indent="0" algn="ctr" defTabSz="837163">
                <a:spcBef>
                  <a:spcPct val="0"/>
                </a:spcBef>
                <a:spcAft>
                  <a:spcPct val="0"/>
                </a:spcAft>
                <a:buNone/>
                <a:defRPr/>
              </a:pPr>
              <a:t>Ago.-22</a:t>
            </a:fld>
            <a:endParaRPr kumimoji="0" lang="es-UY" sz="1282" b="1" i="0" strike="noStrike" kern="1200" cap="none" spc="0" normalizeH="0" baseline="0" noProof="0" dirty="0">
              <a:ln>
                <a:noFill/>
              </a:ln>
              <a:solidFill>
                <a:srgbClr val="000000"/>
              </a:solidFill>
              <a:effectLst/>
              <a:uLnTx/>
              <a:uFillTx/>
              <a:latin typeface="+mj-lt"/>
              <a:sym typeface="+mj-lt"/>
            </a:endParaRPr>
          </a:p>
        </p:txBody>
      </p:sp>
      <p:sp>
        <p:nvSpPr>
          <p:cNvPr id="139" name="Marcador de texto 2">
            <a:extLst>
              <a:ext uri="{FF2B5EF4-FFF2-40B4-BE49-F238E27FC236}">
                <a16:creationId xmlns:a16="http://schemas.microsoft.com/office/drawing/2014/main" id="{EE0F919B-5D2C-4290-9B49-7D708D282DCD}"/>
              </a:ext>
            </a:extLst>
          </p:cNvPr>
          <p:cNvSpPr>
            <a:spLocks noGrp="1"/>
          </p:cNvSpPr>
          <p:nvPr>
            <p:custDataLst>
              <p:tags r:id="rId88"/>
            </p:custDataLst>
          </p:nvPr>
        </p:nvSpPr>
        <p:spPr bwMode="auto">
          <a:xfrm>
            <a:off x="568325" y="3000375"/>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15696D6D-A6B7-4577-9B5E-6FA9F95A8856}" type="datetime'''''''''-''''''''''''''''''''''3''''''''''''''''''''''''''7'">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-37</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40" name="Marcador de texto 2">
            <a:extLst>
              <a:ext uri="{FF2B5EF4-FFF2-40B4-BE49-F238E27FC236}">
                <a16:creationId xmlns:a16="http://schemas.microsoft.com/office/drawing/2014/main" id="{5E4E0B9F-9F9B-4779-94BD-99FCC9F4FF4F}"/>
              </a:ext>
            </a:extLst>
          </p:cNvPr>
          <p:cNvSpPr>
            <a:spLocks noGrp="1"/>
          </p:cNvSpPr>
          <p:nvPr>
            <p:custDataLst>
              <p:tags r:id="rId89"/>
            </p:custDataLst>
          </p:nvPr>
        </p:nvSpPr>
        <p:spPr bwMode="auto">
          <a:xfrm>
            <a:off x="1173163" y="2828925"/>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EDF84EB4-B6BF-414C-B28B-44335DAC6217}" type="datetime'''''''-''''''3''''''''''''9'''''">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-39</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41" name="Marcador de texto 2">
            <a:extLst>
              <a:ext uri="{FF2B5EF4-FFF2-40B4-BE49-F238E27FC236}">
                <a16:creationId xmlns:a16="http://schemas.microsoft.com/office/drawing/2014/main" id="{B4BC270E-777E-4C3B-A4CD-D5ED99B28F69}"/>
              </a:ext>
            </a:extLst>
          </p:cNvPr>
          <p:cNvSpPr>
            <a:spLocks noGrp="1"/>
          </p:cNvSpPr>
          <p:nvPr>
            <p:custDataLst>
              <p:tags r:id="rId90"/>
            </p:custDataLst>
          </p:nvPr>
        </p:nvSpPr>
        <p:spPr bwMode="auto">
          <a:xfrm>
            <a:off x="1778000" y="2782888"/>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591E002F-6059-45BF-90FD-3C7A0DA9034A}" type="datetime'''''''''''''''-''''''''''''3''9'''''''''''''''''''''''''''''''">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-39</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42" name="Marcador de texto 2">
            <a:extLst>
              <a:ext uri="{FF2B5EF4-FFF2-40B4-BE49-F238E27FC236}">
                <a16:creationId xmlns:a16="http://schemas.microsoft.com/office/drawing/2014/main" id="{269C695C-BEFA-4254-800A-0208559898B1}"/>
              </a:ext>
            </a:extLst>
          </p:cNvPr>
          <p:cNvSpPr>
            <a:spLocks noGrp="1"/>
          </p:cNvSpPr>
          <p:nvPr>
            <p:custDataLst>
              <p:tags r:id="rId91"/>
            </p:custDataLst>
          </p:nvPr>
        </p:nvSpPr>
        <p:spPr bwMode="auto">
          <a:xfrm>
            <a:off x="2384425" y="2568575"/>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07C01662-73A6-4CF9-AA2D-C572FD83518B}" type="datetime'''''''''''''''''''''''''''''-4''''''''''''''''''3'''''''''">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-43</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43" name="Marcador de texto 2">
            <a:extLst>
              <a:ext uri="{FF2B5EF4-FFF2-40B4-BE49-F238E27FC236}">
                <a16:creationId xmlns:a16="http://schemas.microsoft.com/office/drawing/2014/main" id="{29106C39-C5DA-440B-BBC8-8A6888E0D664}"/>
              </a:ext>
            </a:extLst>
          </p:cNvPr>
          <p:cNvSpPr>
            <a:spLocks noGrp="1"/>
          </p:cNvSpPr>
          <p:nvPr>
            <p:custDataLst>
              <p:tags r:id="rId92"/>
            </p:custDataLst>
          </p:nvPr>
        </p:nvSpPr>
        <p:spPr bwMode="auto">
          <a:xfrm>
            <a:off x="2989263" y="2909888"/>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A648B75F-A741-4B31-BBF2-6BA2AFA30BA1}" type="datetime'-''''''3''4'''''''''''''''''''''''''''''">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-34</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44" name="Marcador de texto 2">
            <a:extLst>
              <a:ext uri="{FF2B5EF4-FFF2-40B4-BE49-F238E27FC236}">
                <a16:creationId xmlns:a16="http://schemas.microsoft.com/office/drawing/2014/main" id="{2640E8D6-81E8-4ED6-9DA1-8D860D536785}"/>
              </a:ext>
            </a:extLst>
          </p:cNvPr>
          <p:cNvSpPr>
            <a:spLocks noGrp="1"/>
          </p:cNvSpPr>
          <p:nvPr>
            <p:custDataLst>
              <p:tags r:id="rId93"/>
            </p:custDataLst>
          </p:nvPr>
        </p:nvSpPr>
        <p:spPr bwMode="auto">
          <a:xfrm>
            <a:off x="3594100" y="2871788"/>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0A539A76-B3DE-4407-848B-9E5EAB87542F}" type="datetime'-''''3''''''''''''''''''''''''''''''''5'''''''''''''''''''''''">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-35</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45" name="Marcador de texto 2">
            <a:extLst>
              <a:ext uri="{FF2B5EF4-FFF2-40B4-BE49-F238E27FC236}">
                <a16:creationId xmlns:a16="http://schemas.microsoft.com/office/drawing/2014/main" id="{77A19751-31C1-4BDB-99FC-AE2CAEAC3C00}"/>
              </a:ext>
            </a:extLst>
          </p:cNvPr>
          <p:cNvSpPr>
            <a:spLocks noGrp="1"/>
          </p:cNvSpPr>
          <p:nvPr>
            <p:custDataLst>
              <p:tags r:id="rId94"/>
            </p:custDataLst>
          </p:nvPr>
        </p:nvSpPr>
        <p:spPr bwMode="auto">
          <a:xfrm>
            <a:off x="4198938" y="2919413"/>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295AE7E3-BA18-43D0-A3EA-F2077E4136FF}" type="datetime'''''''-''''''''''''''''''''''''''3''''''4'''''''''">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-34</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46" name="Marcador de texto 2">
            <a:extLst>
              <a:ext uri="{FF2B5EF4-FFF2-40B4-BE49-F238E27FC236}">
                <a16:creationId xmlns:a16="http://schemas.microsoft.com/office/drawing/2014/main" id="{F895E3F6-AF6C-4C9F-8915-185939E048FF}"/>
              </a:ext>
            </a:extLst>
          </p:cNvPr>
          <p:cNvSpPr>
            <a:spLocks noGrp="1"/>
          </p:cNvSpPr>
          <p:nvPr>
            <p:custDataLst>
              <p:tags r:id="rId95"/>
            </p:custDataLst>
          </p:nvPr>
        </p:nvSpPr>
        <p:spPr bwMode="auto">
          <a:xfrm>
            <a:off x="4803775" y="2982913"/>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F7BEB04E-467E-4D83-9D1E-F1119CE9EE88}" type="datetime'''''''''''''''''''''''''''''''''''''''-33'''''''''''''">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-33</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47" name="Marcador de texto 2">
            <a:extLst>
              <a:ext uri="{FF2B5EF4-FFF2-40B4-BE49-F238E27FC236}">
                <a16:creationId xmlns:a16="http://schemas.microsoft.com/office/drawing/2014/main" id="{BF3087DF-B14D-4C3B-BA21-5720B0C09224}"/>
              </a:ext>
            </a:extLst>
          </p:cNvPr>
          <p:cNvSpPr>
            <a:spLocks noGrp="1"/>
          </p:cNvSpPr>
          <p:nvPr>
            <p:custDataLst>
              <p:tags r:id="rId96"/>
            </p:custDataLst>
          </p:nvPr>
        </p:nvSpPr>
        <p:spPr bwMode="auto">
          <a:xfrm>
            <a:off x="5410200" y="3095625"/>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8CA5AA3D-0D39-4EF6-A70D-658C9735EFD9}" type="datetime'''''''''''''''''-''''''''''3''''''0'''''''''''''''''">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-30</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48" name="Marcador de texto 2">
            <a:extLst>
              <a:ext uri="{FF2B5EF4-FFF2-40B4-BE49-F238E27FC236}">
                <a16:creationId xmlns:a16="http://schemas.microsoft.com/office/drawing/2014/main" id="{CB089A1C-3EAB-4A5B-9CA8-0E2058E87D31}"/>
              </a:ext>
            </a:extLst>
          </p:cNvPr>
          <p:cNvSpPr>
            <a:spLocks noGrp="1"/>
          </p:cNvSpPr>
          <p:nvPr>
            <p:custDataLst>
              <p:tags r:id="rId97"/>
            </p:custDataLst>
          </p:nvPr>
        </p:nvSpPr>
        <p:spPr bwMode="auto">
          <a:xfrm>
            <a:off x="6015038" y="3181350"/>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FA04C1EA-3BAD-498D-810F-CA42B3967B07}" type="datetime'''''''''''''''''-''2''''''''''''''''9'''''''''''''''''">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-29</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49" name="Marcador de texto 2">
            <a:extLst>
              <a:ext uri="{FF2B5EF4-FFF2-40B4-BE49-F238E27FC236}">
                <a16:creationId xmlns:a16="http://schemas.microsoft.com/office/drawing/2014/main" id="{1C3A3E27-A5E1-45A1-B7FA-9571F203813D}"/>
              </a:ext>
            </a:extLst>
          </p:cNvPr>
          <p:cNvSpPr>
            <a:spLocks noGrp="1"/>
          </p:cNvSpPr>
          <p:nvPr>
            <p:custDataLst>
              <p:tags r:id="rId98"/>
            </p:custDataLst>
          </p:nvPr>
        </p:nvSpPr>
        <p:spPr bwMode="auto">
          <a:xfrm>
            <a:off x="6619875" y="3257550"/>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86FB4AF6-8EE5-481C-A6B6-6F4A5B41836F}" type="datetime'''-''''''''''''2''''''''''''7'''''''''''''">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-27</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50" name="Marcador de texto 2">
            <a:extLst>
              <a:ext uri="{FF2B5EF4-FFF2-40B4-BE49-F238E27FC236}">
                <a16:creationId xmlns:a16="http://schemas.microsoft.com/office/drawing/2014/main" id="{8460E7CF-6DF7-484B-9379-F77D8B3A21CF}"/>
              </a:ext>
            </a:extLst>
          </p:cNvPr>
          <p:cNvSpPr>
            <a:spLocks noGrp="1"/>
          </p:cNvSpPr>
          <p:nvPr>
            <p:custDataLst>
              <p:tags r:id="rId99"/>
            </p:custDataLst>
          </p:nvPr>
        </p:nvSpPr>
        <p:spPr bwMode="auto">
          <a:xfrm>
            <a:off x="7224713" y="3284538"/>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F27A8A70-195D-4265-A904-E64E3E031463}" type="datetime'''''-''''''''''''''''2''''7'''''''">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-27</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51" name="Marcador de texto 2">
            <a:extLst>
              <a:ext uri="{FF2B5EF4-FFF2-40B4-BE49-F238E27FC236}">
                <a16:creationId xmlns:a16="http://schemas.microsoft.com/office/drawing/2014/main" id="{F4E1B4C6-F3D2-4BE6-BE80-77D507590FD1}"/>
              </a:ext>
            </a:extLst>
          </p:cNvPr>
          <p:cNvSpPr>
            <a:spLocks noGrp="1"/>
          </p:cNvSpPr>
          <p:nvPr>
            <p:custDataLst>
              <p:tags r:id="rId100"/>
            </p:custDataLst>
          </p:nvPr>
        </p:nvSpPr>
        <p:spPr bwMode="auto">
          <a:xfrm>
            <a:off x="7829550" y="3462338"/>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5F711705-CF66-43D3-80A9-BCE17889E326}" type="datetime'''''''''''''''-''''''''2''''''''''''2'''''''''''''''''''">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-22</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52" name="Marcador de texto 2">
            <a:extLst>
              <a:ext uri="{FF2B5EF4-FFF2-40B4-BE49-F238E27FC236}">
                <a16:creationId xmlns:a16="http://schemas.microsoft.com/office/drawing/2014/main" id="{233DDFFB-CA3B-468E-BCBD-BE91C67DC1F7}"/>
              </a:ext>
            </a:extLst>
          </p:cNvPr>
          <p:cNvSpPr>
            <a:spLocks noGrp="1"/>
          </p:cNvSpPr>
          <p:nvPr>
            <p:custDataLst>
              <p:tags r:id="rId101"/>
            </p:custDataLst>
          </p:nvPr>
        </p:nvSpPr>
        <p:spPr bwMode="auto">
          <a:xfrm>
            <a:off x="8434388" y="3355975"/>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BF41BE86-BE21-4771-8CE7-903BD43BF423}" type="datetime'''''''''''''''''''-''''''''''''''''''1''''''''''''''''''''7'''">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-17</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53" name="Marcador de texto 2">
            <a:extLst>
              <a:ext uri="{FF2B5EF4-FFF2-40B4-BE49-F238E27FC236}">
                <a16:creationId xmlns:a16="http://schemas.microsoft.com/office/drawing/2014/main" id="{42838A00-C7E7-46C4-B45D-13547E37B1A1}"/>
              </a:ext>
            </a:extLst>
          </p:cNvPr>
          <p:cNvSpPr>
            <a:spLocks noGrp="1"/>
          </p:cNvSpPr>
          <p:nvPr>
            <p:custDataLst>
              <p:tags r:id="rId102"/>
            </p:custDataLst>
          </p:nvPr>
        </p:nvSpPr>
        <p:spPr bwMode="auto">
          <a:xfrm>
            <a:off x="9040813" y="3330575"/>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C6BD0247-3A93-4175-95E3-5A658923F580}" type="datetime'''''''''''''-''''''''''''1''''7'''">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-17</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54" name="Marcador de texto 2">
            <a:extLst>
              <a:ext uri="{FF2B5EF4-FFF2-40B4-BE49-F238E27FC236}">
                <a16:creationId xmlns:a16="http://schemas.microsoft.com/office/drawing/2014/main" id="{8EFB7A09-941C-4314-B85E-19AE7B061E59}"/>
              </a:ext>
            </a:extLst>
          </p:cNvPr>
          <p:cNvSpPr>
            <a:spLocks noGrp="1"/>
          </p:cNvSpPr>
          <p:nvPr>
            <p:custDataLst>
              <p:tags r:id="rId103"/>
            </p:custDataLst>
          </p:nvPr>
        </p:nvSpPr>
        <p:spPr bwMode="auto">
          <a:xfrm>
            <a:off x="9645650" y="3438525"/>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81D0B95F-9909-4604-A180-2C196F6478C9}" type="datetime'''''''''''-''''''''''''''''''''''1''''''''''''''''5'">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-15</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55" name="Marcador de texto 2">
            <a:extLst>
              <a:ext uri="{FF2B5EF4-FFF2-40B4-BE49-F238E27FC236}">
                <a16:creationId xmlns:a16="http://schemas.microsoft.com/office/drawing/2014/main" id="{4BA73EBA-B43A-4732-AA4E-072F44C42EEE}"/>
              </a:ext>
            </a:extLst>
          </p:cNvPr>
          <p:cNvSpPr>
            <a:spLocks noGrp="1"/>
          </p:cNvSpPr>
          <p:nvPr>
            <p:custDataLst>
              <p:tags r:id="rId104"/>
            </p:custDataLst>
          </p:nvPr>
        </p:nvSpPr>
        <p:spPr bwMode="auto">
          <a:xfrm>
            <a:off x="10250488" y="3467100"/>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47994662-F723-4377-B809-66E1D36063DF}" type="datetime'''''''''''''''-''''''''''''1''''5'''''''''''''''''''''''''">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-15</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56" name="Marcador de texto 2">
            <a:extLst>
              <a:ext uri="{FF2B5EF4-FFF2-40B4-BE49-F238E27FC236}">
                <a16:creationId xmlns:a16="http://schemas.microsoft.com/office/drawing/2014/main" id="{D4EB6BFD-F39B-4555-B522-E732D53B0690}"/>
              </a:ext>
            </a:extLst>
          </p:cNvPr>
          <p:cNvSpPr>
            <a:spLocks noGrp="1"/>
          </p:cNvSpPr>
          <p:nvPr>
            <p:custDataLst>
              <p:tags r:id="rId105"/>
            </p:custDataLst>
          </p:nvPr>
        </p:nvSpPr>
        <p:spPr bwMode="auto">
          <a:xfrm>
            <a:off x="10855325" y="3616325"/>
            <a:ext cx="328613"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D6958532-7BB7-44AB-AA64-B191C3E68D8B}" type="datetime'''-''''''''1''''''''''1'''''''">
              <a:rPr kumimoji="0" lang="es-UY" altLang="en-US" sz="14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-11</a:t>
            </a:fld>
            <a:endParaRPr kumimoji="0" lang="es-UY" sz="1400"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75" name="Marcador de texto 2">
            <a:extLst>
              <a:ext uri="{FF2B5EF4-FFF2-40B4-BE49-F238E27FC236}">
                <a16:creationId xmlns:a16="http://schemas.microsoft.com/office/drawing/2014/main" id="{24BD9C00-FBA2-409B-A653-AC173AB7D8E4}"/>
              </a:ext>
            </a:extLst>
          </p:cNvPr>
          <p:cNvSpPr>
            <a:spLocks noGrp="1"/>
          </p:cNvSpPr>
          <p:nvPr>
            <p:custDataLst>
              <p:tags r:id="rId106"/>
            </p:custDataLst>
          </p:nvPr>
        </p:nvSpPr>
        <p:spPr bwMode="auto">
          <a:xfrm>
            <a:off x="11504613" y="3738563"/>
            <a:ext cx="239713" cy="239713"/>
          </a:xfrm>
          <a:prstGeom prst="ellipse">
            <a:avLst/>
          </a:prstGeom>
          <a:solidFill>
            <a:schemeClr val="bg1"/>
          </a:solidFill>
          <a:ln w="9525" cmpd="sng" algn="ctr">
            <a:solidFill>
              <a:schemeClr val="tx1"/>
            </a:solidFill>
          </a:ln>
          <a:effectLst/>
        </p:spPr>
        <p:txBody>
          <a:bodyPr vert="horz" wrap="none" lIns="0" tIns="0" rIns="0" bIns="0" rtlCol="0" anchor="ctr">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DEC773A0-D939-46EE-8386-C48435F22725}" type="datetime'''''''''''''-''''9'''''''''''''''''''''''''">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-9</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77" name="Marcador de texto 2">
            <a:extLst>
              <a:ext uri="{FF2B5EF4-FFF2-40B4-BE49-F238E27FC236}">
                <a16:creationId xmlns:a16="http://schemas.microsoft.com/office/drawing/2014/main" id="{33AB1531-37DB-4CC2-99A9-E1775B80049D}"/>
              </a:ext>
            </a:extLst>
          </p:cNvPr>
          <p:cNvSpPr>
            <a:spLocks noGrp="1"/>
          </p:cNvSpPr>
          <p:nvPr>
            <p:custDataLst>
              <p:tags r:id="rId107"/>
            </p:custDataLst>
          </p:nvPr>
        </p:nvSpPr>
        <p:spPr bwMode="auto">
          <a:xfrm>
            <a:off x="12066588" y="3690938"/>
            <a:ext cx="328613" cy="273050"/>
          </a:xfrm>
          <a:prstGeom prst="ellipse">
            <a:avLst/>
          </a:prstGeom>
          <a:solidFill>
            <a:schemeClr val="bg1"/>
          </a:solidFill>
          <a:ln w="9525" cmpd="sng" algn="ctr">
            <a:solidFill>
              <a:schemeClr val="tx1"/>
            </a:solidFill>
          </a:ln>
          <a:effectLst/>
        </p:spPr>
        <p:txBody>
          <a:bodyPr vert="horz" wrap="none" lIns="0" tIns="0" rIns="0" bIns="0" rtlCol="0" anchor="ctr">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A923B4F6-F083-4EA5-9904-BF510C4D0DDE}" type="datetime'''''''''''-''''''''''''1''0'''''''''''''''''''''">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-10</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79" name="Marcador de texto 2">
            <a:extLst>
              <a:ext uri="{FF2B5EF4-FFF2-40B4-BE49-F238E27FC236}">
                <a16:creationId xmlns:a16="http://schemas.microsoft.com/office/drawing/2014/main" id="{9AAF662F-18FF-4DE0-AB87-4AAF67DD15CC}"/>
              </a:ext>
            </a:extLst>
          </p:cNvPr>
          <p:cNvSpPr>
            <a:spLocks noGrp="1"/>
          </p:cNvSpPr>
          <p:nvPr>
            <p:custDataLst>
              <p:tags r:id="rId108"/>
            </p:custDataLst>
          </p:nvPr>
        </p:nvSpPr>
        <p:spPr bwMode="auto">
          <a:xfrm>
            <a:off x="12671425" y="3533775"/>
            <a:ext cx="328613" cy="273050"/>
          </a:xfrm>
          <a:prstGeom prst="ellipse">
            <a:avLst/>
          </a:prstGeom>
          <a:solidFill>
            <a:schemeClr val="bg1"/>
          </a:solidFill>
          <a:ln w="9525" cmpd="sng" algn="ctr">
            <a:solidFill>
              <a:schemeClr val="tx1"/>
            </a:solidFill>
          </a:ln>
          <a:effectLst/>
        </p:spPr>
        <p:txBody>
          <a:bodyPr vert="horz" wrap="none" lIns="0" tIns="0" rIns="0" bIns="0" rtlCol="0" anchor="ctr">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C121F891-7D6F-444E-8802-428A7C9C1224}" type="datetime'''''''''''-''''''''''''''1''4'''''''''''''''''''">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-14</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59" name="Rectángulo 158">
            <a:extLst>
              <a:ext uri="{FF2B5EF4-FFF2-40B4-BE49-F238E27FC236}">
                <a16:creationId xmlns:a16="http://schemas.microsoft.com/office/drawing/2014/main" id="{5283956F-CA3C-404E-86DC-46AC81BD0EED}"/>
              </a:ext>
            </a:extLst>
          </p:cNvPr>
          <p:cNvSpPr/>
          <p:nvPr>
            <p:custDataLst>
              <p:tags r:id="rId109"/>
            </p:custDataLst>
          </p:nvPr>
        </p:nvSpPr>
        <p:spPr bwMode="auto">
          <a:xfrm>
            <a:off x="1168400" y="6278563"/>
            <a:ext cx="250825" cy="187325"/>
          </a:xfrm>
          <a:prstGeom prst="rect">
            <a:avLst/>
          </a:prstGeom>
          <a:solidFill>
            <a:srgbClr val="364D6E"/>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8" name="Rectángulo 157">
            <a:extLst>
              <a:ext uri="{FF2B5EF4-FFF2-40B4-BE49-F238E27FC236}">
                <a16:creationId xmlns:a16="http://schemas.microsoft.com/office/drawing/2014/main" id="{91C426CE-C88A-4B88-8D33-53F729C0775F}"/>
              </a:ext>
            </a:extLst>
          </p:cNvPr>
          <p:cNvSpPr/>
          <p:nvPr>
            <p:custDataLst>
              <p:tags r:id="rId110"/>
            </p:custDataLst>
          </p:nvPr>
        </p:nvSpPr>
        <p:spPr bwMode="auto">
          <a:xfrm>
            <a:off x="501650" y="6278563"/>
            <a:ext cx="250825" cy="187325"/>
          </a:xfrm>
          <a:prstGeom prst="rect">
            <a:avLst/>
          </a:prstGeom>
          <a:solidFill>
            <a:schemeClr val="accent1"/>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0" name="Marcador de texto 2">
            <a:extLst>
              <a:ext uri="{FF2B5EF4-FFF2-40B4-BE49-F238E27FC236}">
                <a16:creationId xmlns:a16="http://schemas.microsoft.com/office/drawing/2014/main" id="{C418DEC6-D165-44B9-B4C8-BAE74621B65E}"/>
              </a:ext>
            </a:extLst>
          </p:cNvPr>
          <p:cNvSpPr>
            <a:spLocks noGrp="1"/>
          </p:cNvSpPr>
          <p:nvPr>
            <p:custDataLst>
              <p:tags r:id="rId111"/>
            </p:custDataLst>
          </p:nvPr>
        </p:nvSpPr>
        <p:spPr bwMode="auto">
          <a:xfrm>
            <a:off x="803275" y="6289675"/>
            <a:ext cx="2635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l"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EC5B8D52-6285-4755-A1B2-635ED13FF852}" type="datetime'''''P''''''''''P''''I'''''''''''''' '''''''''''''''''''''''">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l" defTabSz="998616" rtl="0" eaLnBrk="1" fontAlgn="auto" latinLnBrk="0" hangingPunct="1">
                <a:lnSpc>
                  <a:spcPct val="90000"/>
                </a:lnSpc>
                <a:spcBef>
                  <a:spcPct val="0"/>
                </a:spcBef>
                <a:spcAft>
                  <a:spcPct val="0"/>
                </a:spcAft>
                <a:buClrTx/>
                <a:buSzTx/>
                <a:buFont typeface="Arial" panose="020B0604020202020204" pitchFamily="34" charset="0"/>
                <a:buNone/>
                <a:tabLst/>
                <a:defRPr/>
              </a:pPr>
              <a:t>PPI </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61" name="Marcador de texto 2">
            <a:extLst>
              <a:ext uri="{FF2B5EF4-FFF2-40B4-BE49-F238E27FC236}">
                <a16:creationId xmlns:a16="http://schemas.microsoft.com/office/drawing/2014/main" id="{F06D54E5-79CC-4B02-BF6A-5ED05F9DF0D4}"/>
              </a:ext>
            </a:extLst>
          </p:cNvPr>
          <p:cNvSpPr>
            <a:spLocks noGrp="1"/>
          </p:cNvSpPr>
          <p:nvPr>
            <p:custDataLst>
              <p:tags r:id="rId112"/>
            </p:custDataLst>
          </p:nvPr>
        </p:nvSpPr>
        <p:spPr bwMode="auto">
          <a:xfrm>
            <a:off x="1470025" y="6289675"/>
            <a:ext cx="10636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l"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E7ADB5E9-16E3-4B1F-A70E-5CD1CFE4C378}" type="datetime'I''''''''''''n''g''''''r''''e''s''o'' ''A''N''C''''AP'''''">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l" defTabSz="998616" rtl="0" eaLnBrk="1" fontAlgn="auto" latinLnBrk="0" hangingPunct="1">
                <a:lnSpc>
                  <a:spcPct val="90000"/>
                </a:lnSpc>
                <a:spcBef>
                  <a:spcPct val="0"/>
                </a:spcBef>
                <a:spcAft>
                  <a:spcPct val="0"/>
                </a:spcAft>
                <a:buClrTx/>
                <a:buSzTx/>
                <a:buFont typeface="Arial" panose="020B0604020202020204" pitchFamily="34" charset="0"/>
                <a:buNone/>
                <a:tabLst/>
                <a:defRPr/>
              </a:pPr>
              <a:t>Ingreso ANCAP</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256" name="505 CuadroTexto">
            <a:extLst>
              <a:ext uri="{FF2B5EF4-FFF2-40B4-BE49-F238E27FC236}">
                <a16:creationId xmlns:a16="http://schemas.microsoft.com/office/drawing/2014/main" id="{D7826CEF-8AFF-44DC-A183-BF1D47481983}"/>
              </a:ext>
            </a:extLst>
          </p:cNvPr>
          <p:cNvSpPr txBox="1"/>
          <p:nvPr/>
        </p:nvSpPr>
        <p:spPr>
          <a:xfrm>
            <a:off x="156472" y="1798638"/>
            <a:ext cx="2817813" cy="395288"/>
          </a:xfrm>
          <a:prstGeom prst="rect">
            <a:avLst/>
          </a:prstGeom>
          <a:noFill/>
        </p:spPr>
        <p:txBody>
          <a:bodyPr wrap="none" lIns="86676" tIns="43336" rIns="86676" bIns="43336" rtlCol="0">
            <a:spAutoFit/>
          </a:bodyPr>
          <a:lstStyle>
            <a:defPPr>
              <a:defRPr lang="es-UY"/>
            </a:defPPr>
            <a:lvl1pPr marL="0" algn="l" defTabSz="756447" rtl="0" eaLnBrk="1" latinLnBrk="0" hangingPunct="1">
              <a:defRPr sz="2000" kern="1200">
                <a:solidFill>
                  <a:schemeClr val="tx1"/>
                </a:solidFill>
                <a:latin typeface="+mn-lt"/>
                <a:ea typeface="+mn-ea"/>
                <a:cs typeface="+mn-cs"/>
              </a:defRPr>
            </a:lvl1pPr>
            <a:lvl2pPr marL="378209" algn="l" defTabSz="756447" rtl="0" eaLnBrk="1" latinLnBrk="0" hangingPunct="1">
              <a:defRPr sz="2000" kern="1200">
                <a:solidFill>
                  <a:schemeClr val="tx1"/>
                </a:solidFill>
                <a:latin typeface="+mn-lt"/>
                <a:ea typeface="+mn-ea"/>
                <a:cs typeface="+mn-cs"/>
              </a:defRPr>
            </a:lvl2pPr>
            <a:lvl3pPr marL="756447" algn="l" defTabSz="756447" rtl="0" eaLnBrk="1" latinLnBrk="0" hangingPunct="1">
              <a:defRPr sz="2000" kern="1200">
                <a:solidFill>
                  <a:schemeClr val="tx1"/>
                </a:solidFill>
                <a:latin typeface="+mn-lt"/>
                <a:ea typeface="+mn-ea"/>
                <a:cs typeface="+mn-cs"/>
              </a:defRPr>
            </a:lvl3pPr>
            <a:lvl4pPr marL="1134677" algn="l" defTabSz="756447" rtl="0" eaLnBrk="1" latinLnBrk="0" hangingPunct="1">
              <a:defRPr sz="2000" kern="1200">
                <a:solidFill>
                  <a:schemeClr val="tx1"/>
                </a:solidFill>
                <a:latin typeface="+mn-lt"/>
                <a:ea typeface="+mn-ea"/>
                <a:cs typeface="+mn-cs"/>
              </a:defRPr>
            </a:lvl4pPr>
            <a:lvl5pPr marL="1512926" algn="l" defTabSz="756447" rtl="0" eaLnBrk="1" latinLnBrk="0" hangingPunct="1">
              <a:defRPr sz="2000" kern="1200">
                <a:solidFill>
                  <a:schemeClr val="tx1"/>
                </a:solidFill>
                <a:latin typeface="+mn-lt"/>
                <a:ea typeface="+mn-ea"/>
                <a:cs typeface="+mn-cs"/>
              </a:defRPr>
            </a:lvl5pPr>
            <a:lvl6pPr marL="1891124" algn="l" defTabSz="756447" rtl="0" eaLnBrk="1" latinLnBrk="0" hangingPunct="1">
              <a:defRPr sz="2000" kern="1200">
                <a:solidFill>
                  <a:schemeClr val="tx1"/>
                </a:solidFill>
                <a:latin typeface="+mn-lt"/>
                <a:ea typeface="+mn-ea"/>
                <a:cs typeface="+mn-cs"/>
              </a:defRPr>
            </a:lvl6pPr>
            <a:lvl7pPr marL="2269365" algn="l" defTabSz="756447" rtl="0" eaLnBrk="1" latinLnBrk="0" hangingPunct="1">
              <a:defRPr sz="2000" kern="1200">
                <a:solidFill>
                  <a:schemeClr val="tx1"/>
                </a:solidFill>
                <a:latin typeface="+mn-lt"/>
                <a:ea typeface="+mn-ea"/>
                <a:cs typeface="+mn-cs"/>
              </a:defRPr>
            </a:lvl7pPr>
            <a:lvl8pPr marL="2647564" algn="l" defTabSz="756447" rtl="0" eaLnBrk="1" latinLnBrk="0" hangingPunct="1">
              <a:defRPr sz="2000" kern="1200">
                <a:solidFill>
                  <a:schemeClr val="tx1"/>
                </a:solidFill>
                <a:latin typeface="+mn-lt"/>
                <a:ea typeface="+mn-ea"/>
                <a:cs typeface="+mn-cs"/>
              </a:defRPr>
            </a:lvl8pPr>
            <a:lvl9pPr marL="3025815" algn="l" defTabSz="756447" rtl="0" eaLnBrk="1" latinLnBrk="0" hangingPunct="1">
              <a:defRPr sz="2000" kern="1200">
                <a:solidFill>
                  <a:schemeClr val="tx1"/>
                </a:solidFill>
                <a:latin typeface="+mn-lt"/>
                <a:ea typeface="+mn-ea"/>
                <a:cs typeface="+mn-cs"/>
              </a:defRPr>
            </a:lvl9pPr>
          </a:lstStyle>
          <a:p>
            <a:pPr marL="0" marR="0" lvl="0" indent="0" algn="l" defTabSz="765681" rtl="0" eaLnBrk="1" fontAlgn="auto" latinLnBrk="0" hangingPunct="1">
              <a:lnSpc>
                <a:spcPct val="100000"/>
              </a:lnSpc>
              <a:spcBef>
                <a:spcPts val="0"/>
              </a:spcBef>
              <a:spcAft>
                <a:spcPts val="0"/>
              </a:spcAft>
              <a:buClrTx/>
              <a:buSzTx/>
              <a:buFontTx/>
              <a:buNone/>
              <a:tabLst/>
              <a:defRPr/>
            </a:pPr>
            <a:r>
              <a:rPr kumimoji="0" lang="es-UY" sz="2000" b="1" i="0" u="none" strike="noStrike" kern="1200" cap="none" spc="0" normalizeH="0" baseline="0" noProof="0" dirty="0" err="1">
                <a:ln>
                  <a:noFill/>
                </a:ln>
                <a:solidFill>
                  <a:prstClr val="black"/>
                </a:solidFill>
                <a:effectLst/>
                <a:uLnTx/>
                <a:uFillTx/>
                <a:latin typeface="+mj-lt"/>
                <a:ea typeface="+mn-ea"/>
                <a:cs typeface="Calibri Light" panose="020F0302020204030204" pitchFamily="34" charset="0"/>
              </a:rPr>
              <a:t>Supergás</a:t>
            </a:r>
            <a:r>
              <a:rPr kumimoji="0" lang="es-UY" sz="2000" b="1" i="0" u="none" strike="noStrike" kern="1200" cap="none" spc="0" normalizeH="0" baseline="0" noProof="0" dirty="0">
                <a:ln>
                  <a:noFill/>
                </a:ln>
                <a:solidFill>
                  <a:prstClr val="black"/>
                </a:solidFill>
                <a:effectLst/>
                <a:uLnTx/>
                <a:uFillTx/>
                <a:latin typeface="+mj-lt"/>
                <a:ea typeface="+mn-ea"/>
                <a:cs typeface="Calibri Light" panose="020F0302020204030204" pitchFamily="34" charset="0"/>
              </a:rPr>
              <a:t> envasado ($/kg) </a:t>
            </a:r>
            <a:endParaRPr kumimoji="0" lang="es-UY" sz="1400" b="1" i="0" u="none" strike="noStrike" kern="1200" cap="none" spc="0" normalizeH="0" baseline="0" noProof="0" dirty="0">
              <a:ln>
                <a:noFill/>
              </a:ln>
              <a:solidFill>
                <a:prstClr val="black"/>
              </a:solidFill>
              <a:effectLst/>
              <a:uLnTx/>
              <a:uFillTx/>
              <a:latin typeface="+mj-lt"/>
              <a:ea typeface="+mn-ea"/>
              <a:cs typeface="Calibri Light" panose="020F0302020204030204" pitchFamily="34" charset="0"/>
            </a:endParaRPr>
          </a:p>
        </p:txBody>
      </p:sp>
      <p:sp>
        <p:nvSpPr>
          <p:cNvPr id="24" name="CuadroTexto 23">
            <a:extLst>
              <a:ext uri="{FF2B5EF4-FFF2-40B4-BE49-F238E27FC236}">
                <a16:creationId xmlns:a16="http://schemas.microsoft.com/office/drawing/2014/main" id="{868D89EA-772D-4039-97A3-0087FEA32635}"/>
              </a:ext>
            </a:extLst>
          </p:cNvPr>
          <p:cNvSpPr txBox="1"/>
          <p:nvPr/>
        </p:nvSpPr>
        <p:spPr>
          <a:xfrm>
            <a:off x="5465763" y="936600"/>
            <a:ext cx="7744940" cy="1477328"/>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1200"/>
              </a:spcAft>
              <a:buClrTx/>
              <a:buSzTx/>
              <a:buFontTx/>
              <a:buNone/>
              <a:tabLst/>
              <a:defRPr/>
            </a:pPr>
            <a:r>
              <a:rPr kumimoji="0" lang="es-UY" sz="2000" b="0" i="0" u="none" strike="noStrike" kern="1200" cap="none" spc="0" normalizeH="0" baseline="0" noProof="0" dirty="0">
                <a:ln>
                  <a:noFill/>
                </a:ln>
                <a:solidFill>
                  <a:prstClr val="black"/>
                </a:solidFill>
                <a:effectLst/>
                <a:uLnTx/>
                <a:uFillTx/>
                <a:latin typeface="+mj-lt"/>
                <a:ea typeface="+mn-ea"/>
                <a:cs typeface="+mn-cs"/>
              </a:rPr>
              <a:t>El subsidio implícito al producto se va transformando en un subsidio focalizado y, para el resto de la demanda, presenta una brecha cada vez menor con la paridad de importación. </a:t>
            </a:r>
          </a:p>
          <a:p>
            <a:pPr marL="0" marR="0" lvl="0" indent="0" algn="l" defTabSz="756447" rtl="0" eaLnBrk="1" fontAlgn="auto" latinLnBrk="0" hangingPunct="1">
              <a:lnSpc>
                <a:spcPct val="100000"/>
              </a:lnSpc>
              <a:spcBef>
                <a:spcPts val="0"/>
              </a:spcBef>
              <a:spcAft>
                <a:spcPts val="0"/>
              </a:spcAft>
              <a:buClrTx/>
              <a:buSzTx/>
              <a:buFontTx/>
              <a:buNone/>
              <a:tabLst/>
              <a:defRPr/>
            </a:pPr>
            <a:r>
              <a:rPr kumimoji="0" lang="es-UY" sz="2000" b="0" i="0" u="none" strike="noStrike" kern="1200" cap="none" spc="0" normalizeH="0" baseline="0" noProof="0" dirty="0">
                <a:ln>
                  <a:noFill/>
                </a:ln>
                <a:solidFill>
                  <a:prstClr val="black"/>
                </a:solidFill>
                <a:effectLst/>
                <a:uLnTx/>
                <a:uFillTx/>
                <a:latin typeface="+mj-lt"/>
                <a:ea typeface="+mn-ea"/>
                <a:cs typeface="+mn-cs"/>
              </a:rPr>
              <a:t>En el último año el subsidio al producto se redujo un 69%. </a:t>
            </a:r>
          </a:p>
        </p:txBody>
      </p:sp>
      <p:cxnSp>
        <p:nvCxnSpPr>
          <p:cNvPr id="9" name="Conector: angular 8">
            <a:extLst>
              <a:ext uri="{FF2B5EF4-FFF2-40B4-BE49-F238E27FC236}">
                <a16:creationId xmlns:a16="http://schemas.microsoft.com/office/drawing/2014/main" id="{1114DC20-F693-42CD-B4B2-370040A8406B}"/>
              </a:ext>
            </a:extLst>
          </p:cNvPr>
          <p:cNvCxnSpPr>
            <a:cxnSpLocks/>
          </p:cNvCxnSpPr>
          <p:nvPr/>
        </p:nvCxnSpPr>
        <p:spPr>
          <a:xfrm>
            <a:off x="5410200" y="2965450"/>
            <a:ext cx="7440462" cy="551878"/>
          </a:xfrm>
          <a:prstGeom prst="bentConnector3">
            <a:avLst>
              <a:gd name="adj1" fmla="val 99743"/>
            </a:avLst>
          </a:prstGeom>
          <a:ln>
            <a:tailEnd type="triangle"/>
          </a:ln>
        </p:spPr>
        <p:style>
          <a:lnRef idx="1">
            <a:schemeClr val="accent1"/>
          </a:lnRef>
          <a:fillRef idx="0">
            <a:schemeClr val="accent1"/>
          </a:fillRef>
          <a:effectRef idx="0">
            <a:schemeClr val="accent1"/>
          </a:effectRef>
          <a:fontRef idx="minor">
            <a:schemeClr val="tx1"/>
          </a:fontRef>
        </p:style>
      </p:cxnSp>
      <p:sp>
        <p:nvSpPr>
          <p:cNvPr id="184" name="Marcador de pie de página 6">
            <a:extLst>
              <a:ext uri="{FF2B5EF4-FFF2-40B4-BE49-F238E27FC236}">
                <a16:creationId xmlns:a16="http://schemas.microsoft.com/office/drawing/2014/main" id="{D56A8246-746E-43DB-9AE2-A4C7AC0A11AB}"/>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Tree>
    <p:extLst>
      <p:ext uri="{BB962C8B-B14F-4D97-AF65-F5344CB8AC3E}">
        <p14:creationId xmlns:p14="http://schemas.microsoft.com/office/powerpoint/2010/main" val="3960254661"/>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51">
            <a:lum/>
          </a:blip>
          <a:srcRect/>
          <a:stretch>
            <a:fillRect/>
          </a:stretch>
        </a:blipFill>
        <a:effectLst/>
      </p:bgPr>
    </p:bg>
    <p:spTree>
      <p:nvGrpSpPr>
        <p:cNvPr id="1" name=""/>
        <p:cNvGrpSpPr/>
        <p:nvPr/>
      </p:nvGrpSpPr>
      <p:grpSpPr>
        <a:xfrm>
          <a:off x="0" y="0"/>
          <a:ext cx="0" cy="0"/>
          <a:chOff x="0" y="0"/>
          <a:chExt cx="0" cy="0"/>
        </a:xfrm>
      </p:grpSpPr>
      <p:graphicFrame>
        <p:nvGraphicFramePr>
          <p:cNvPr id="16" name="Objeto 15" hidden="1"/>
          <p:cNvGraphicFramePr>
            <a:graphicFrameLocks noChangeAspect="1"/>
          </p:cNvGraphicFramePr>
          <p:nvPr>
            <p:custDataLst>
              <p:tags r:id="rId1"/>
            </p:custDataLst>
            <p:extLst>
              <p:ext uri="{D42A27DB-BD31-4B8C-83A1-F6EECF244321}">
                <p14:modId xmlns:p14="http://schemas.microsoft.com/office/powerpoint/2010/main" val="2001512808"/>
              </p:ext>
            </p:extLst>
          </p:nvPr>
        </p:nvGraphicFramePr>
        <p:xfrm>
          <a:off x="1251400" y="2329"/>
          <a:ext cx="1877" cy="1734"/>
        </p:xfrm>
        <a:graphic>
          <a:graphicData uri="http://schemas.openxmlformats.org/presentationml/2006/ole">
            <mc:AlternateContent xmlns:mc="http://schemas.openxmlformats.org/markup-compatibility/2006">
              <mc:Choice xmlns:v="urn:schemas-microsoft-com:vml" Requires="v">
                <p:oleObj name="Diapositiva de think-cell" r:id="rId52" imgW="493" imgH="493" progId="TCLayout.ActiveDocument.1">
                  <p:embed/>
                </p:oleObj>
              </mc:Choice>
              <mc:Fallback>
                <p:oleObj name="Diapositiva de think-cell" r:id="rId52" imgW="493" imgH="493" progId="TCLayout.ActiveDocument.1">
                  <p:embed/>
                  <p:pic>
                    <p:nvPicPr>
                      <p:cNvPr id="16" name="Objeto 15" hidden="1"/>
                      <p:cNvPicPr/>
                      <p:nvPr/>
                    </p:nvPicPr>
                    <p:blipFill>
                      <a:blip r:embed="rId53"/>
                      <a:stretch>
                        <a:fillRect/>
                      </a:stretch>
                    </p:blipFill>
                    <p:spPr>
                      <a:xfrm>
                        <a:off x="1251400" y="2329"/>
                        <a:ext cx="1877" cy="1734"/>
                      </a:xfrm>
                      <a:prstGeom prst="rect">
                        <a:avLst/>
                      </a:prstGeom>
                    </p:spPr>
                  </p:pic>
                </p:oleObj>
              </mc:Fallback>
            </mc:AlternateContent>
          </a:graphicData>
        </a:graphic>
      </p:graphicFrame>
      <p:sp>
        <p:nvSpPr>
          <p:cNvPr id="3" name="Rectángulo 2" hidden="1"/>
          <p:cNvSpPr/>
          <p:nvPr>
            <p:custDataLst>
              <p:tags r:id="rId2"/>
            </p:custDataLst>
          </p:nvPr>
        </p:nvSpPr>
        <p:spPr bwMode="auto">
          <a:xfrm>
            <a:off x="1249564" y="595"/>
            <a:ext cx="187794" cy="17334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marL="0" marR="0" lvl="0" indent="0" algn="l" defTabSz="998397" rtl="0" eaLnBrk="1" fontAlgn="base" latinLnBrk="0" hangingPunct="1">
              <a:lnSpc>
                <a:spcPct val="100000"/>
              </a:lnSpc>
              <a:spcBef>
                <a:spcPct val="0"/>
              </a:spcBef>
              <a:spcAft>
                <a:spcPct val="0"/>
              </a:spcAft>
              <a:buClrTx/>
              <a:buSzTx/>
              <a:buFontTx/>
              <a:buNone/>
              <a:tabLst/>
              <a:defRPr/>
            </a:pPr>
            <a:endParaRPr kumimoji="0" lang="es-UY" sz="1529" b="0" i="0" u="none" strike="noStrike" kern="1200" cap="none" spc="0" normalizeH="0" baseline="0" noProof="0" dirty="0">
              <a:ln>
                <a:noFill/>
              </a:ln>
              <a:solidFill>
                <a:srgbClr val="000000"/>
              </a:solidFill>
              <a:effectLst/>
              <a:uLnTx/>
              <a:uFillTx/>
              <a:latin typeface="Arial"/>
              <a:ea typeface="+mn-ea"/>
              <a:cs typeface="+mn-cs"/>
              <a:sym typeface="+mn-lt"/>
            </a:endParaRPr>
          </a:p>
        </p:txBody>
      </p:sp>
      <p:sp>
        <p:nvSpPr>
          <p:cNvPr id="5" name="Marcador de número de diapositiva 4">
            <a:extLst>
              <a:ext uri="{FF2B5EF4-FFF2-40B4-BE49-F238E27FC236}">
                <a16:creationId xmlns:a16="http://schemas.microsoft.com/office/drawing/2014/main" id="{6B30F5CB-BB9B-48E2-8FA0-E5131F7B44AE}"/>
              </a:ext>
            </a:extLst>
          </p:cNvPr>
          <p:cNvSpPr>
            <a:spLocks noGrp="1"/>
          </p:cNvSpPr>
          <p:nvPr>
            <p:ph type="sldNum" sz="quarter" idx="12"/>
          </p:nvPr>
        </p:nvSpPr>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27</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9" name="CuadroTexto 28">
            <a:extLst>
              <a:ext uri="{FF2B5EF4-FFF2-40B4-BE49-F238E27FC236}">
                <a16:creationId xmlns:a16="http://schemas.microsoft.com/office/drawing/2014/main" id="{DA0EE981-5C85-4471-A3B2-486BCF641188}"/>
              </a:ext>
            </a:extLst>
          </p:cNvPr>
          <p:cNvSpPr txBox="1"/>
          <p:nvPr/>
        </p:nvSpPr>
        <p:spPr>
          <a:xfrm>
            <a:off x="218200" y="214039"/>
            <a:ext cx="12388082" cy="646331"/>
          </a:xfrm>
          <a:prstGeom prst="rect">
            <a:avLst/>
          </a:prstGeom>
          <a:noFill/>
        </p:spPr>
        <p:txBody>
          <a:bodyPr wrap="square" rtlCol="0">
            <a:spAutoFit/>
          </a:bodyPr>
          <a:lstStyle/>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SUBSIDIO SUPERGÁS VS SUBSIDIO FOCALIZADO </a:t>
            </a:r>
          </a:p>
        </p:txBody>
      </p:sp>
      <p:graphicFrame>
        <p:nvGraphicFramePr>
          <p:cNvPr id="82" name="Chart 3">
            <a:extLst>
              <a:ext uri="{FF2B5EF4-FFF2-40B4-BE49-F238E27FC236}">
                <a16:creationId xmlns:a16="http://schemas.microsoft.com/office/drawing/2014/main" id="{9168FFEE-F063-4533-8169-6742DF0E924D}"/>
              </a:ext>
            </a:extLst>
          </p:cNvPr>
          <p:cNvGraphicFramePr/>
          <p:nvPr>
            <p:custDataLst>
              <p:tags r:id="rId3"/>
            </p:custDataLst>
            <p:extLst>
              <p:ext uri="{D42A27DB-BD31-4B8C-83A1-F6EECF244321}">
                <p14:modId xmlns:p14="http://schemas.microsoft.com/office/powerpoint/2010/main" val="3144506670"/>
              </p:ext>
            </p:extLst>
          </p:nvPr>
        </p:nvGraphicFramePr>
        <p:xfrm>
          <a:off x="-20638" y="2727325"/>
          <a:ext cx="13314362" cy="3124200"/>
        </p:xfrm>
        <a:graphic>
          <a:graphicData uri="http://schemas.openxmlformats.org/drawingml/2006/chart">
            <c:chart xmlns:c="http://schemas.openxmlformats.org/drawingml/2006/chart" xmlns:r="http://schemas.openxmlformats.org/officeDocument/2006/relationships" r:id="rId54"/>
          </a:graphicData>
        </a:graphic>
      </p:graphicFrame>
      <p:sp>
        <p:nvSpPr>
          <p:cNvPr id="131" name="Marcador de texto 2">
            <a:extLst>
              <a:ext uri="{FF2B5EF4-FFF2-40B4-BE49-F238E27FC236}">
                <a16:creationId xmlns:a16="http://schemas.microsoft.com/office/drawing/2014/main" id="{E6C0D3B7-3813-403C-87F3-5FB9CCD957AB}"/>
              </a:ext>
            </a:extLst>
          </p:cNvPr>
          <p:cNvSpPr>
            <a:spLocks noGrp="1"/>
          </p:cNvSpPr>
          <p:nvPr>
            <p:custDataLst>
              <p:tags r:id="rId4"/>
            </p:custDataLst>
          </p:nvPr>
        </p:nvSpPr>
        <p:spPr bwMode="auto">
          <a:xfrm>
            <a:off x="471488" y="5776913"/>
            <a:ext cx="303213"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8DE262CD-3145-4BC4-ABBF-E776CF1B6188}" type="datetime'''''''''''''''e''n''e''''''''''-''''''''''''''''''''''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ene-21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38" name="Marcador de texto 2">
            <a:extLst>
              <a:ext uri="{FF2B5EF4-FFF2-40B4-BE49-F238E27FC236}">
                <a16:creationId xmlns:a16="http://schemas.microsoft.com/office/drawing/2014/main" id="{A79B95B7-E6CB-49D7-8AAA-A61CAB74D897}"/>
              </a:ext>
            </a:extLst>
          </p:cNvPr>
          <p:cNvSpPr>
            <a:spLocks noGrp="1"/>
          </p:cNvSpPr>
          <p:nvPr>
            <p:custDataLst>
              <p:tags r:id="rId5"/>
            </p:custDataLst>
          </p:nvPr>
        </p:nvSpPr>
        <p:spPr bwMode="auto">
          <a:xfrm>
            <a:off x="3187700" y="5776913"/>
            <a:ext cx="29368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16C49A07-5E62-4D06-A9C2-0F71E2285ADD}" type="datetime'''''a''''''g''''''''''''''''''''''''o''''''''-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ago-21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29" name="Marcador de texto 2">
            <a:extLst>
              <a:ext uri="{FF2B5EF4-FFF2-40B4-BE49-F238E27FC236}">
                <a16:creationId xmlns:a16="http://schemas.microsoft.com/office/drawing/2014/main" id="{31D5561E-1A58-4E71-A7E9-BD4D4269B3EE}"/>
              </a:ext>
            </a:extLst>
          </p:cNvPr>
          <p:cNvSpPr>
            <a:spLocks noGrp="1"/>
          </p:cNvSpPr>
          <p:nvPr>
            <p:custDataLst>
              <p:tags r:id="rId6"/>
            </p:custDataLst>
          </p:nvPr>
        </p:nvSpPr>
        <p:spPr bwMode="auto">
          <a:xfrm>
            <a:off x="1647825" y="5776913"/>
            <a:ext cx="27463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FE9A5094-8FC5-443E-B2F0-112B9E591A95}" type="datetime'a''''''''br''''-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abr-21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30" name="Marcador de texto 2">
            <a:extLst>
              <a:ext uri="{FF2B5EF4-FFF2-40B4-BE49-F238E27FC236}">
                <a16:creationId xmlns:a16="http://schemas.microsoft.com/office/drawing/2014/main" id="{3EAC2C9F-5F08-4925-B090-ADDABDB4352F}"/>
              </a:ext>
            </a:extLst>
          </p:cNvPr>
          <p:cNvSpPr>
            <a:spLocks noGrp="1"/>
          </p:cNvSpPr>
          <p:nvPr>
            <p:custDataLst>
              <p:tags r:id="rId7"/>
            </p:custDataLst>
          </p:nvPr>
        </p:nvSpPr>
        <p:spPr bwMode="auto">
          <a:xfrm>
            <a:off x="2427288" y="5776913"/>
            <a:ext cx="263525"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81445FFD-1315-4375-8124-58901AC3F188}" type="datetime'''''''''''ju''''n''''''''''''-''''''''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jun-21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27" name="Marcador de texto 2">
            <a:extLst>
              <a:ext uri="{FF2B5EF4-FFF2-40B4-BE49-F238E27FC236}">
                <a16:creationId xmlns:a16="http://schemas.microsoft.com/office/drawing/2014/main" id="{7BFC5727-CE17-40B0-822B-9FD3FC91006A}"/>
              </a:ext>
            </a:extLst>
          </p:cNvPr>
          <p:cNvSpPr>
            <a:spLocks noGrp="1"/>
          </p:cNvSpPr>
          <p:nvPr>
            <p:custDataLst>
              <p:tags r:id="rId8"/>
            </p:custDataLst>
          </p:nvPr>
        </p:nvSpPr>
        <p:spPr bwMode="auto">
          <a:xfrm>
            <a:off x="6296025" y="5776913"/>
            <a:ext cx="27463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5A7D9F06-1E13-4498-98F7-F0C02A1E64A9}" type="datetime'''''''''''a''''''b''''r''''''''''-''''''''''''''''''''''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abr-22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36" name="Marcador de texto 2">
            <a:extLst>
              <a:ext uri="{FF2B5EF4-FFF2-40B4-BE49-F238E27FC236}">
                <a16:creationId xmlns:a16="http://schemas.microsoft.com/office/drawing/2014/main" id="{A30E01AD-15E0-481A-B008-9E839D727E9A}"/>
              </a:ext>
            </a:extLst>
          </p:cNvPr>
          <p:cNvSpPr>
            <a:spLocks noGrp="1"/>
          </p:cNvSpPr>
          <p:nvPr>
            <p:custDataLst>
              <p:tags r:id="rId9"/>
            </p:custDataLst>
          </p:nvPr>
        </p:nvSpPr>
        <p:spPr bwMode="auto">
          <a:xfrm>
            <a:off x="2006600" y="5776913"/>
            <a:ext cx="330200"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9B4247E8-2893-4118-8C6E-E998B8E24751}" type="datetime'''m''a''''y''''-''''''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may-21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26" name="Marcador de texto 2">
            <a:extLst>
              <a:ext uri="{FF2B5EF4-FFF2-40B4-BE49-F238E27FC236}">
                <a16:creationId xmlns:a16="http://schemas.microsoft.com/office/drawing/2014/main" id="{7F376629-D591-4566-B62F-75B31CF16949}"/>
              </a:ext>
            </a:extLst>
          </p:cNvPr>
          <p:cNvSpPr>
            <a:spLocks noGrp="1"/>
          </p:cNvSpPr>
          <p:nvPr>
            <p:custDataLst>
              <p:tags r:id="rId10"/>
            </p:custDataLst>
          </p:nvPr>
        </p:nvSpPr>
        <p:spPr bwMode="auto">
          <a:xfrm>
            <a:off x="5886450" y="5776913"/>
            <a:ext cx="31908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5567788A-A4E2-45B3-8049-65D640EA5568}" type="datetime'''''m''''''''''a''''''''r''''-''''''''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mar-22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32" name="Marcador de texto 2">
            <a:extLst>
              <a:ext uri="{FF2B5EF4-FFF2-40B4-BE49-F238E27FC236}">
                <a16:creationId xmlns:a16="http://schemas.microsoft.com/office/drawing/2014/main" id="{678073FE-D41C-4344-8D9E-996564394B99}"/>
              </a:ext>
            </a:extLst>
          </p:cNvPr>
          <p:cNvSpPr>
            <a:spLocks noGrp="1"/>
          </p:cNvSpPr>
          <p:nvPr>
            <p:custDataLst>
              <p:tags r:id="rId11"/>
            </p:custDataLst>
          </p:nvPr>
        </p:nvSpPr>
        <p:spPr bwMode="auto">
          <a:xfrm>
            <a:off x="876300" y="5776913"/>
            <a:ext cx="266700"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288204DF-625B-440F-97C5-FF11E77DE320}" type="datetime'''''''''''''''''''''fe''''''''''b''''''''''-''''''''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feb-21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95" name="Marcador de texto 2">
            <a:extLst>
              <a:ext uri="{FF2B5EF4-FFF2-40B4-BE49-F238E27FC236}">
                <a16:creationId xmlns:a16="http://schemas.microsoft.com/office/drawing/2014/main" id="{7A84315E-A765-4ACF-B08F-22181BCC53B7}"/>
              </a:ext>
            </a:extLst>
          </p:cNvPr>
          <p:cNvSpPr>
            <a:spLocks noGrp="1"/>
          </p:cNvSpPr>
          <p:nvPr>
            <p:custDataLst>
              <p:tags r:id="rId12"/>
            </p:custDataLst>
          </p:nvPr>
        </p:nvSpPr>
        <p:spPr bwMode="gray">
          <a:xfrm>
            <a:off x="12947650" y="4446588"/>
            <a:ext cx="14128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rtlCol="0" anchor="b">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6A0FB3C2-CA29-4BAC-9F50-3D982FBB5DBD}" type="datetime'''''''''''''''''''''''''''''''''''''''''5'''">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5</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86" name="Marcador de texto 2">
            <a:extLst>
              <a:ext uri="{FF2B5EF4-FFF2-40B4-BE49-F238E27FC236}">
                <a16:creationId xmlns:a16="http://schemas.microsoft.com/office/drawing/2014/main" id="{96C50E24-1CB3-4276-84CD-AEE1BADE2AC0}"/>
              </a:ext>
            </a:extLst>
          </p:cNvPr>
          <p:cNvSpPr>
            <a:spLocks noGrp="1"/>
          </p:cNvSpPr>
          <p:nvPr>
            <p:custDataLst>
              <p:tags r:id="rId13"/>
            </p:custDataLst>
          </p:nvPr>
        </p:nvSpPr>
        <p:spPr bwMode="gray">
          <a:xfrm>
            <a:off x="11785600" y="4568825"/>
            <a:ext cx="14128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rtlCol="0" anchor="b">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2719FE45-0CF6-4C89-AEDF-1F00ED766BF7}" type="datetime'''''''''''''''''''''''''''''''''''''''''''5'''''''''''">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5</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34" name="Marcador de texto 2">
            <a:extLst>
              <a:ext uri="{FF2B5EF4-FFF2-40B4-BE49-F238E27FC236}">
                <a16:creationId xmlns:a16="http://schemas.microsoft.com/office/drawing/2014/main" id="{FA29D833-2671-46F4-97BD-2D5E6F6BA18A}"/>
              </a:ext>
            </a:extLst>
          </p:cNvPr>
          <p:cNvSpPr>
            <a:spLocks noGrp="1"/>
          </p:cNvSpPr>
          <p:nvPr>
            <p:custDataLst>
              <p:tags r:id="rId14"/>
            </p:custDataLst>
          </p:nvPr>
        </p:nvSpPr>
        <p:spPr bwMode="auto">
          <a:xfrm>
            <a:off x="2757488" y="5776913"/>
            <a:ext cx="377825"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6B809EF9-7EFF-459D-A3FB-1260EDC22105}" type="datetime'j''''''''''u''''''''l''-''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jul-21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74" name="Marcador de texto 2">
            <a:extLst>
              <a:ext uri="{FF2B5EF4-FFF2-40B4-BE49-F238E27FC236}">
                <a16:creationId xmlns:a16="http://schemas.microsoft.com/office/drawing/2014/main" id="{9F68EA32-90C9-464F-967B-11E731909C7D}"/>
              </a:ext>
            </a:extLst>
          </p:cNvPr>
          <p:cNvSpPr>
            <a:spLocks noGrp="1"/>
          </p:cNvSpPr>
          <p:nvPr>
            <p:custDataLst>
              <p:tags r:id="rId15"/>
            </p:custDataLst>
          </p:nvPr>
        </p:nvSpPr>
        <p:spPr bwMode="auto">
          <a:xfrm>
            <a:off x="8201025" y="5776913"/>
            <a:ext cx="33813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426291D1-0108-49AA-BB3F-9A29DB728B7E}" type="datetime'''''''s''''''''''''ep''''''''''''t''-''''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sept-22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28" name="Marcador de texto 2">
            <a:extLst>
              <a:ext uri="{FF2B5EF4-FFF2-40B4-BE49-F238E27FC236}">
                <a16:creationId xmlns:a16="http://schemas.microsoft.com/office/drawing/2014/main" id="{1C971515-4EAB-4E6F-9950-0F4A8F69EAE6}"/>
              </a:ext>
            </a:extLst>
          </p:cNvPr>
          <p:cNvSpPr>
            <a:spLocks noGrp="1"/>
          </p:cNvSpPr>
          <p:nvPr>
            <p:custDataLst>
              <p:tags r:id="rId16"/>
            </p:custDataLst>
          </p:nvPr>
        </p:nvSpPr>
        <p:spPr bwMode="auto">
          <a:xfrm>
            <a:off x="1238250" y="5776913"/>
            <a:ext cx="31908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1FC4F5B3-9B44-4501-8E02-52150CF13D16}" type="datetime'''''''''''''''''''''''m''''''''''''''''''ar-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mar-21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0" name="Marcador de texto 2">
            <a:extLst>
              <a:ext uri="{FF2B5EF4-FFF2-40B4-BE49-F238E27FC236}">
                <a16:creationId xmlns:a16="http://schemas.microsoft.com/office/drawing/2014/main" id="{3447CA2E-6397-4068-8B71-727A32DB3F1B}"/>
              </a:ext>
            </a:extLst>
          </p:cNvPr>
          <p:cNvSpPr>
            <a:spLocks noGrp="1"/>
          </p:cNvSpPr>
          <p:nvPr>
            <p:custDataLst>
              <p:tags r:id="rId17"/>
            </p:custDataLst>
          </p:nvPr>
        </p:nvSpPr>
        <p:spPr bwMode="gray">
          <a:xfrm>
            <a:off x="10623550" y="4622800"/>
            <a:ext cx="14128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9998CA01-FF09-4F9A-B3F5-15B926FBCBEC}" type="datetime'''''''''''''''''''''4'''''''''''''''''''''''''''''''''''''''''">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4</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21" name="Marcador de texto 2">
            <a:extLst>
              <a:ext uri="{FF2B5EF4-FFF2-40B4-BE49-F238E27FC236}">
                <a16:creationId xmlns:a16="http://schemas.microsoft.com/office/drawing/2014/main" id="{031A305D-1997-4C39-8561-D1767A952EB3}"/>
              </a:ext>
            </a:extLst>
          </p:cNvPr>
          <p:cNvSpPr>
            <a:spLocks noGrp="1"/>
          </p:cNvSpPr>
          <p:nvPr>
            <p:custDataLst>
              <p:tags r:id="rId18"/>
            </p:custDataLst>
          </p:nvPr>
        </p:nvSpPr>
        <p:spPr bwMode="auto">
          <a:xfrm>
            <a:off x="3552825" y="5776913"/>
            <a:ext cx="33813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3CBE7B45-D7CD-442E-AB56-270FC327CA50}" type="datetime'''''''''''''''''s''''''''''''''''''e''p''t''''-''''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sept-21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25" name="Marcador de texto 2">
            <a:extLst>
              <a:ext uri="{FF2B5EF4-FFF2-40B4-BE49-F238E27FC236}">
                <a16:creationId xmlns:a16="http://schemas.microsoft.com/office/drawing/2014/main" id="{097E9BBB-DA54-4DEA-8E51-585B20E3222F}"/>
              </a:ext>
            </a:extLst>
          </p:cNvPr>
          <p:cNvSpPr>
            <a:spLocks noGrp="1"/>
          </p:cNvSpPr>
          <p:nvPr>
            <p:custDataLst>
              <p:tags r:id="rId19"/>
            </p:custDataLst>
          </p:nvPr>
        </p:nvSpPr>
        <p:spPr bwMode="auto">
          <a:xfrm>
            <a:off x="5524500" y="5776913"/>
            <a:ext cx="266700"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7D214EA6-D9BC-42E1-93A3-6DF1C685EDFD}" type="datetime'''''''f''e''''''''''''''''''''''''''''b''-''''''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feb-22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23" name="Marcador de texto 2">
            <a:extLst>
              <a:ext uri="{FF2B5EF4-FFF2-40B4-BE49-F238E27FC236}">
                <a16:creationId xmlns:a16="http://schemas.microsoft.com/office/drawing/2014/main" id="{62B4763A-FE77-4EFE-8CFC-476E5C51EB93}"/>
              </a:ext>
            </a:extLst>
          </p:cNvPr>
          <p:cNvSpPr>
            <a:spLocks noGrp="1"/>
          </p:cNvSpPr>
          <p:nvPr>
            <p:custDataLst>
              <p:tags r:id="rId20"/>
            </p:custDataLst>
          </p:nvPr>
        </p:nvSpPr>
        <p:spPr bwMode="auto">
          <a:xfrm>
            <a:off x="3976688" y="5776913"/>
            <a:ext cx="265113"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697DC71D-F8C6-41DA-8FCB-FE601BDB8EBA}" type="datetime'''o''''c''''''t''''''-''''''''''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oct-21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83" name="Marcador de texto 2">
            <a:extLst>
              <a:ext uri="{FF2B5EF4-FFF2-40B4-BE49-F238E27FC236}">
                <a16:creationId xmlns:a16="http://schemas.microsoft.com/office/drawing/2014/main" id="{47F70EB6-0723-4F72-B71D-88A910F87DC2}"/>
              </a:ext>
            </a:extLst>
          </p:cNvPr>
          <p:cNvSpPr>
            <a:spLocks noGrp="1"/>
          </p:cNvSpPr>
          <p:nvPr>
            <p:custDataLst>
              <p:tags r:id="rId21"/>
            </p:custDataLst>
          </p:nvPr>
        </p:nvSpPr>
        <p:spPr bwMode="auto">
          <a:xfrm>
            <a:off x="11303000" y="5776913"/>
            <a:ext cx="330200"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54FB069E-6907-4178-A862-7865D588C8D6}" type="datetime'm''''a''''''y''''''''''-''''''2''''''''''''3'''''">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may-23</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37" name="Marcador de texto 2">
            <a:extLst>
              <a:ext uri="{FF2B5EF4-FFF2-40B4-BE49-F238E27FC236}">
                <a16:creationId xmlns:a16="http://schemas.microsoft.com/office/drawing/2014/main" id="{ABC207E8-0216-4659-BB8C-20FD2D9C00BC}"/>
              </a:ext>
            </a:extLst>
          </p:cNvPr>
          <p:cNvSpPr>
            <a:spLocks noGrp="1"/>
          </p:cNvSpPr>
          <p:nvPr>
            <p:custDataLst>
              <p:tags r:id="rId22"/>
            </p:custDataLst>
          </p:nvPr>
        </p:nvSpPr>
        <p:spPr bwMode="auto">
          <a:xfrm>
            <a:off x="4348163" y="5776913"/>
            <a:ext cx="296863"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F9B91067-FFC5-46E5-865D-D2E78FD8E70A}" type="datetime'''''''n''o''v''''''''''''''''-''''''''''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nov-21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22" name="Marcador de texto 2">
            <a:extLst>
              <a:ext uri="{FF2B5EF4-FFF2-40B4-BE49-F238E27FC236}">
                <a16:creationId xmlns:a16="http://schemas.microsoft.com/office/drawing/2014/main" id="{2F6B4AC2-FC81-45E2-939D-ECF4D978D7D1}"/>
              </a:ext>
            </a:extLst>
          </p:cNvPr>
          <p:cNvSpPr>
            <a:spLocks noGrp="1"/>
          </p:cNvSpPr>
          <p:nvPr>
            <p:custDataLst>
              <p:tags r:id="rId23"/>
            </p:custDataLst>
          </p:nvPr>
        </p:nvSpPr>
        <p:spPr bwMode="auto">
          <a:xfrm>
            <a:off x="4759325" y="5776913"/>
            <a:ext cx="247650"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5FE4F66A-E3CB-4D3E-979B-8415DB9EEC6D}" type="datetime'''''''d''''''''''i''''''''''''c''-''21'''''">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dic-21</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24" name="Marcador de texto 2">
            <a:extLst>
              <a:ext uri="{FF2B5EF4-FFF2-40B4-BE49-F238E27FC236}">
                <a16:creationId xmlns:a16="http://schemas.microsoft.com/office/drawing/2014/main" id="{0140616B-1B18-451D-98D6-35B27EB56A2F}"/>
              </a:ext>
            </a:extLst>
          </p:cNvPr>
          <p:cNvSpPr>
            <a:spLocks noGrp="1"/>
          </p:cNvSpPr>
          <p:nvPr>
            <p:custDataLst>
              <p:tags r:id="rId24"/>
            </p:custDataLst>
          </p:nvPr>
        </p:nvSpPr>
        <p:spPr bwMode="auto">
          <a:xfrm>
            <a:off x="5119688" y="5776913"/>
            <a:ext cx="303213"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A0A3F49D-5E58-43A9-9AC3-4B7D597EE194}" type="datetime'''''''''''''''''''''''e''''n''''''''''''e''''''''-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ene-22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92" name="Marcador de texto 2">
            <a:extLst>
              <a:ext uri="{FF2B5EF4-FFF2-40B4-BE49-F238E27FC236}">
                <a16:creationId xmlns:a16="http://schemas.microsoft.com/office/drawing/2014/main" id="{133D6515-955A-4F9C-9257-52FEEED2817B}"/>
              </a:ext>
            </a:extLst>
          </p:cNvPr>
          <p:cNvSpPr>
            <a:spLocks noGrp="1"/>
          </p:cNvSpPr>
          <p:nvPr>
            <p:custDataLst>
              <p:tags r:id="rId25"/>
            </p:custDataLst>
          </p:nvPr>
        </p:nvSpPr>
        <p:spPr bwMode="gray">
          <a:xfrm>
            <a:off x="12560300" y="4586288"/>
            <a:ext cx="14128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rtlCol="0" anchor="b">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C2CA2F3E-647F-4DD2-AC7B-279F8FF05BF4}" type="datetime'''''''''''''''''''''''''''''''''''4'''">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4</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33" name="Marcador de texto 2">
            <a:extLst>
              <a:ext uri="{FF2B5EF4-FFF2-40B4-BE49-F238E27FC236}">
                <a16:creationId xmlns:a16="http://schemas.microsoft.com/office/drawing/2014/main" id="{9CF3DC43-BB52-4530-8481-E46CBC746780}"/>
              </a:ext>
            </a:extLst>
          </p:cNvPr>
          <p:cNvSpPr>
            <a:spLocks noGrp="1"/>
          </p:cNvSpPr>
          <p:nvPr>
            <p:custDataLst>
              <p:tags r:id="rId26"/>
            </p:custDataLst>
          </p:nvPr>
        </p:nvSpPr>
        <p:spPr bwMode="auto">
          <a:xfrm>
            <a:off x="6654800" y="5776913"/>
            <a:ext cx="330200"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D725686A-BFB2-4053-A50A-BAA614B83468}" type="datetime'''''''''''m''a''''''''y''-''''''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may-22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7" name="Marcador de texto 2">
            <a:extLst>
              <a:ext uri="{FF2B5EF4-FFF2-40B4-BE49-F238E27FC236}">
                <a16:creationId xmlns:a16="http://schemas.microsoft.com/office/drawing/2014/main" id="{EC0F75A5-1E35-4D31-958A-5FCA31F654BF}"/>
              </a:ext>
            </a:extLst>
          </p:cNvPr>
          <p:cNvSpPr>
            <a:spLocks noGrp="1"/>
          </p:cNvSpPr>
          <p:nvPr>
            <p:custDataLst>
              <p:tags r:id="rId27"/>
            </p:custDataLst>
          </p:nvPr>
        </p:nvSpPr>
        <p:spPr bwMode="gray">
          <a:xfrm>
            <a:off x="10236200" y="4765675"/>
            <a:ext cx="14128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0C0F7CBC-F930-466E-A8C3-7CDC45283882}" type="datetime'''4'''''">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4</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71" name="Marcador de texto 2">
            <a:extLst>
              <a:ext uri="{FF2B5EF4-FFF2-40B4-BE49-F238E27FC236}">
                <a16:creationId xmlns:a16="http://schemas.microsoft.com/office/drawing/2014/main" id="{5BDCF190-124F-4CD5-B0CA-B75E7BF1205B}"/>
              </a:ext>
            </a:extLst>
          </p:cNvPr>
          <p:cNvSpPr>
            <a:spLocks noGrp="1"/>
          </p:cNvSpPr>
          <p:nvPr>
            <p:custDataLst>
              <p:tags r:id="rId28"/>
            </p:custDataLst>
          </p:nvPr>
        </p:nvSpPr>
        <p:spPr bwMode="auto">
          <a:xfrm>
            <a:off x="7075488" y="5776913"/>
            <a:ext cx="263525"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D350D2BC-B286-4531-9663-B919CE85353D}" type="datetime'''''''j''u''''''''''''n''''''''''-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jun-22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6" name="Marcador de texto 2">
            <a:extLst>
              <a:ext uri="{FF2B5EF4-FFF2-40B4-BE49-F238E27FC236}">
                <a16:creationId xmlns:a16="http://schemas.microsoft.com/office/drawing/2014/main" id="{6B5203AD-691B-4767-AF5A-2B851E7F679C}"/>
              </a:ext>
            </a:extLst>
          </p:cNvPr>
          <p:cNvSpPr>
            <a:spLocks noGrp="1"/>
          </p:cNvSpPr>
          <p:nvPr>
            <p:custDataLst>
              <p:tags r:id="rId29"/>
            </p:custDataLst>
          </p:nvPr>
        </p:nvSpPr>
        <p:spPr bwMode="gray">
          <a:xfrm>
            <a:off x="11398250" y="4564063"/>
            <a:ext cx="14128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98BD09F6-85E7-4AFC-ADDC-3325B87A3129}" type="datetime'''''''''''''''5'''''''''''''">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5</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72" name="Marcador de texto 2">
            <a:extLst>
              <a:ext uri="{FF2B5EF4-FFF2-40B4-BE49-F238E27FC236}">
                <a16:creationId xmlns:a16="http://schemas.microsoft.com/office/drawing/2014/main" id="{472814C1-469A-4235-9A5C-DED9E1148289}"/>
              </a:ext>
            </a:extLst>
          </p:cNvPr>
          <p:cNvSpPr>
            <a:spLocks noGrp="1"/>
          </p:cNvSpPr>
          <p:nvPr>
            <p:custDataLst>
              <p:tags r:id="rId30"/>
            </p:custDataLst>
          </p:nvPr>
        </p:nvSpPr>
        <p:spPr bwMode="auto">
          <a:xfrm>
            <a:off x="7405688" y="5776913"/>
            <a:ext cx="377825"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97420DD5-0BEA-4514-88E8-ACD605FB4EDF}" type="datetime'''''''''''''''j''''''''''''u''''''''''''l-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jul-22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3" name="Marcador de texto 2">
            <a:extLst>
              <a:ext uri="{FF2B5EF4-FFF2-40B4-BE49-F238E27FC236}">
                <a16:creationId xmlns:a16="http://schemas.microsoft.com/office/drawing/2014/main" id="{3181E43A-0F9A-4BCA-9222-ACB1DCF1FCB8}"/>
              </a:ext>
            </a:extLst>
          </p:cNvPr>
          <p:cNvSpPr>
            <a:spLocks noGrp="1"/>
          </p:cNvSpPr>
          <p:nvPr>
            <p:custDataLst>
              <p:tags r:id="rId31"/>
            </p:custDataLst>
          </p:nvPr>
        </p:nvSpPr>
        <p:spPr bwMode="auto">
          <a:xfrm>
            <a:off x="11723688" y="5776913"/>
            <a:ext cx="263525"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2031154A-DDD5-47A8-B37B-8BF075F25FFF}" type="datetime'j''''un''''''''''-''''''''''''''''''''''2''''''''''3'''''''''">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jun-23</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73" name="Marcador de texto 2">
            <a:extLst>
              <a:ext uri="{FF2B5EF4-FFF2-40B4-BE49-F238E27FC236}">
                <a16:creationId xmlns:a16="http://schemas.microsoft.com/office/drawing/2014/main" id="{1531B3A6-859C-405D-BF61-E61508DCF224}"/>
              </a:ext>
            </a:extLst>
          </p:cNvPr>
          <p:cNvSpPr>
            <a:spLocks noGrp="1"/>
          </p:cNvSpPr>
          <p:nvPr>
            <p:custDataLst>
              <p:tags r:id="rId32"/>
            </p:custDataLst>
          </p:nvPr>
        </p:nvSpPr>
        <p:spPr bwMode="auto">
          <a:xfrm>
            <a:off x="7835900" y="5776913"/>
            <a:ext cx="29368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C4B092DD-A6A9-44D1-B76E-18CC91A3050E}" type="datetime'''''''''''''''''''''''''''a''go''''''-''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ago-22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75" name="Marcador de texto 2">
            <a:extLst>
              <a:ext uri="{FF2B5EF4-FFF2-40B4-BE49-F238E27FC236}">
                <a16:creationId xmlns:a16="http://schemas.microsoft.com/office/drawing/2014/main" id="{A57A6864-F56D-4411-9C98-FA04FA369A08}"/>
              </a:ext>
            </a:extLst>
          </p:cNvPr>
          <p:cNvSpPr>
            <a:spLocks noGrp="1"/>
          </p:cNvSpPr>
          <p:nvPr>
            <p:custDataLst>
              <p:tags r:id="rId33"/>
            </p:custDataLst>
          </p:nvPr>
        </p:nvSpPr>
        <p:spPr bwMode="auto">
          <a:xfrm>
            <a:off x="8624888" y="5776913"/>
            <a:ext cx="265113"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C4EB8C2B-308E-4BFB-A178-907E479AD76F}" type="datetime'''''''''''''o''''c''''''''''t''''''''-''''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oct-22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76" name="Marcador de texto 2">
            <a:extLst>
              <a:ext uri="{FF2B5EF4-FFF2-40B4-BE49-F238E27FC236}">
                <a16:creationId xmlns:a16="http://schemas.microsoft.com/office/drawing/2014/main" id="{9D3E1C39-49CD-4838-82E4-36534467CD5B}"/>
              </a:ext>
            </a:extLst>
          </p:cNvPr>
          <p:cNvSpPr>
            <a:spLocks noGrp="1"/>
          </p:cNvSpPr>
          <p:nvPr>
            <p:custDataLst>
              <p:tags r:id="rId34"/>
            </p:custDataLst>
          </p:nvPr>
        </p:nvSpPr>
        <p:spPr bwMode="auto">
          <a:xfrm>
            <a:off x="8996363" y="5776913"/>
            <a:ext cx="296863"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598CC6EB-344F-4D9D-8D1C-B801A0C82BA2}" type="datetime'''''n''''''''''o''''''''v-''''''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nov-22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79" name="Marcador de texto 2">
            <a:extLst>
              <a:ext uri="{FF2B5EF4-FFF2-40B4-BE49-F238E27FC236}">
                <a16:creationId xmlns:a16="http://schemas.microsoft.com/office/drawing/2014/main" id="{492AD7D1-54C4-4B1B-A352-510752BF817B}"/>
              </a:ext>
            </a:extLst>
          </p:cNvPr>
          <p:cNvSpPr>
            <a:spLocks noGrp="1"/>
          </p:cNvSpPr>
          <p:nvPr>
            <p:custDataLst>
              <p:tags r:id="rId35"/>
            </p:custDataLst>
          </p:nvPr>
        </p:nvSpPr>
        <p:spPr bwMode="auto">
          <a:xfrm>
            <a:off x="9767888" y="5776913"/>
            <a:ext cx="303213"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043C0E20-72C0-44F6-8470-6A7138CD8BB3}" type="datetime'''''''e''''''''''''''n''''''''''''''''''''''''e-2''''3'''''">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ene-23</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80" name="Marcador de texto 2">
            <a:extLst>
              <a:ext uri="{FF2B5EF4-FFF2-40B4-BE49-F238E27FC236}">
                <a16:creationId xmlns:a16="http://schemas.microsoft.com/office/drawing/2014/main" id="{EF87941C-B149-4CFA-9609-F06504CCA619}"/>
              </a:ext>
            </a:extLst>
          </p:cNvPr>
          <p:cNvSpPr>
            <a:spLocks noGrp="1"/>
          </p:cNvSpPr>
          <p:nvPr>
            <p:custDataLst>
              <p:tags r:id="rId36"/>
            </p:custDataLst>
          </p:nvPr>
        </p:nvSpPr>
        <p:spPr bwMode="auto">
          <a:xfrm>
            <a:off x="10172700" y="5776913"/>
            <a:ext cx="266700"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7A25695E-8D93-42FA-AC98-6E598173C5E9}" type="datetime'''f''''''e''b''''''''''''''''''''-''2''''''''''''3'''''''''">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feb-23</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6" name="Marcador de texto 2">
            <a:extLst>
              <a:ext uri="{FF2B5EF4-FFF2-40B4-BE49-F238E27FC236}">
                <a16:creationId xmlns:a16="http://schemas.microsoft.com/office/drawing/2014/main" id="{F0694ABC-1497-41FA-9626-6EC44C9BB684}"/>
              </a:ext>
            </a:extLst>
          </p:cNvPr>
          <p:cNvSpPr>
            <a:spLocks noGrp="1"/>
          </p:cNvSpPr>
          <p:nvPr>
            <p:custDataLst>
              <p:tags r:id="rId37"/>
            </p:custDataLst>
          </p:nvPr>
        </p:nvSpPr>
        <p:spPr bwMode="auto">
          <a:xfrm>
            <a:off x="12484100" y="5776913"/>
            <a:ext cx="29368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EAC34F6C-9144-4EB0-8625-94207EDF14DD}" type="datetime'''''a''''''g''o''''''''''''''-''''2''''''''''''''3'''''''">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ago-23</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81" name="Marcador de texto 2">
            <a:extLst>
              <a:ext uri="{FF2B5EF4-FFF2-40B4-BE49-F238E27FC236}">
                <a16:creationId xmlns:a16="http://schemas.microsoft.com/office/drawing/2014/main" id="{D09D2096-25D4-4AE2-B913-94CC6DA4431D}"/>
              </a:ext>
            </a:extLst>
          </p:cNvPr>
          <p:cNvSpPr>
            <a:spLocks noGrp="1"/>
          </p:cNvSpPr>
          <p:nvPr>
            <p:custDataLst>
              <p:tags r:id="rId38"/>
            </p:custDataLst>
          </p:nvPr>
        </p:nvSpPr>
        <p:spPr bwMode="auto">
          <a:xfrm>
            <a:off x="10534650" y="5776913"/>
            <a:ext cx="31908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2152E174-0212-4EF9-8CFC-A247BE225968}" type="datetime'''''''''''''''''''''''''''''m''''''ar''-2''3'''''''''''''''">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mar-23</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82" name="Marcador de texto 2">
            <a:extLst>
              <a:ext uri="{FF2B5EF4-FFF2-40B4-BE49-F238E27FC236}">
                <a16:creationId xmlns:a16="http://schemas.microsoft.com/office/drawing/2014/main" id="{2F86081F-4932-49FA-9082-4172486C870E}"/>
              </a:ext>
            </a:extLst>
          </p:cNvPr>
          <p:cNvSpPr>
            <a:spLocks noGrp="1"/>
          </p:cNvSpPr>
          <p:nvPr>
            <p:custDataLst>
              <p:tags r:id="rId39"/>
            </p:custDataLst>
          </p:nvPr>
        </p:nvSpPr>
        <p:spPr bwMode="auto">
          <a:xfrm>
            <a:off x="10944225" y="5776913"/>
            <a:ext cx="27463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515EE049-6A31-464E-9119-A5E925B72971}" type="datetime'''a''''''''''''b''r''''''''-''''''''''''''''''''''2''''''3'">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abr-23</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177" name="Marcador de texto 2">
            <a:extLst>
              <a:ext uri="{FF2B5EF4-FFF2-40B4-BE49-F238E27FC236}">
                <a16:creationId xmlns:a16="http://schemas.microsoft.com/office/drawing/2014/main" id="{B59DA0EF-F738-44F3-B6F7-AA78EC0EEE11}"/>
              </a:ext>
            </a:extLst>
          </p:cNvPr>
          <p:cNvSpPr>
            <a:spLocks noGrp="1"/>
          </p:cNvSpPr>
          <p:nvPr>
            <p:custDataLst>
              <p:tags r:id="rId40"/>
            </p:custDataLst>
          </p:nvPr>
        </p:nvSpPr>
        <p:spPr bwMode="auto">
          <a:xfrm>
            <a:off x="9407525" y="5776913"/>
            <a:ext cx="247650"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F9958BCC-28F7-4FE4-B6AD-18B7B951921C}" type="datetime'''''''di''''''c''''''-''''''''''''''''''''''''''''''''2''2'">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dic-22</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9" name="Marcador de texto 2">
            <a:extLst>
              <a:ext uri="{FF2B5EF4-FFF2-40B4-BE49-F238E27FC236}">
                <a16:creationId xmlns:a16="http://schemas.microsoft.com/office/drawing/2014/main" id="{6E076CFB-3B85-4427-AA45-395C37B99EC1}"/>
              </a:ext>
            </a:extLst>
          </p:cNvPr>
          <p:cNvSpPr>
            <a:spLocks noGrp="1"/>
          </p:cNvSpPr>
          <p:nvPr>
            <p:custDataLst>
              <p:tags r:id="rId41"/>
            </p:custDataLst>
          </p:nvPr>
        </p:nvSpPr>
        <p:spPr bwMode="auto">
          <a:xfrm>
            <a:off x="12849225" y="5776913"/>
            <a:ext cx="338138" cy="352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C505C346-25AF-4C3E-B45A-266334483B04}" type="datetime'''s''e''''''''p''''t''''-''''2''''''''''''''3'''''''''''''''''">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sept-23</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4" name="Marcador de texto 2">
            <a:extLst>
              <a:ext uri="{FF2B5EF4-FFF2-40B4-BE49-F238E27FC236}">
                <a16:creationId xmlns:a16="http://schemas.microsoft.com/office/drawing/2014/main" id="{A0BFE809-68B8-410A-BE83-6A1B52B10279}"/>
              </a:ext>
            </a:extLst>
          </p:cNvPr>
          <p:cNvSpPr>
            <a:spLocks noGrp="1"/>
          </p:cNvSpPr>
          <p:nvPr>
            <p:custDataLst>
              <p:tags r:id="rId42"/>
            </p:custDataLst>
          </p:nvPr>
        </p:nvSpPr>
        <p:spPr bwMode="gray">
          <a:xfrm>
            <a:off x="9848850" y="4676775"/>
            <a:ext cx="14128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D2CD2871-0F09-4EE9-A45A-2F53AF5491AE}" type="datetime'''''''4'''''''''''''''''''''''''''''''''''''''''''''''''''''''">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4</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63" name="Marcador de texto 2">
            <a:extLst>
              <a:ext uri="{FF2B5EF4-FFF2-40B4-BE49-F238E27FC236}">
                <a16:creationId xmlns:a16="http://schemas.microsoft.com/office/drawing/2014/main" id="{CA9A6E22-E9C4-45F6-83D7-FF8B4339F9A6}"/>
              </a:ext>
            </a:extLst>
          </p:cNvPr>
          <p:cNvSpPr>
            <a:spLocks noGrp="1"/>
          </p:cNvSpPr>
          <p:nvPr>
            <p:custDataLst>
              <p:tags r:id="rId43"/>
            </p:custDataLst>
          </p:nvPr>
        </p:nvSpPr>
        <p:spPr bwMode="gray">
          <a:xfrm>
            <a:off x="11010900" y="4632325"/>
            <a:ext cx="14128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numCol="1" spcCol="0" rtlCol="0" anchor="b"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EACADC2B-2E5B-4877-B66A-10124805D308}" type="datetime'''''''''''''''''''''''''4'''''''''''''''''">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4</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89" name="Marcador de texto 2">
            <a:extLst>
              <a:ext uri="{FF2B5EF4-FFF2-40B4-BE49-F238E27FC236}">
                <a16:creationId xmlns:a16="http://schemas.microsoft.com/office/drawing/2014/main" id="{47EBF718-20F3-4D02-B24B-E39DFDCA7CA5}"/>
              </a:ext>
            </a:extLst>
          </p:cNvPr>
          <p:cNvSpPr>
            <a:spLocks noGrp="1"/>
          </p:cNvSpPr>
          <p:nvPr>
            <p:custDataLst>
              <p:tags r:id="rId44"/>
            </p:custDataLst>
          </p:nvPr>
        </p:nvSpPr>
        <p:spPr bwMode="gray">
          <a:xfrm>
            <a:off x="12172950" y="4575175"/>
            <a:ext cx="141288" cy="192088"/>
          </a:xfrm>
          <a:prstGeom prst="rect">
            <a:avLst/>
          </a:prstGeom>
          <a:noFill/>
          <a:ln>
            <a:noFill/>
          </a:ln>
          <a:effectLst/>
          <a:extLst>
            <a:ext uri="{909E8E84-426E-40DD-AFC4-6F175D3DCCD1}">
              <a14:hiddenFill xmlns:a14="http://schemas.microsoft.com/office/drawing/2010/main">
                <a:solidFill>
                  <a:srgbClr val="FFFFFF"/>
                </a:solidFill>
              </a14:hiddenFill>
            </a:ext>
          </a:extLst>
        </p:spPr>
        <p:txBody>
          <a:bodyPr vert="horz" wrap="none" lIns="25400" tIns="0" rIns="25400" bIns="0" rtlCol="0" anchor="b">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AD8E8E20-B9EB-459C-87D0-6C5781D71AA3}" type="datetime'''''''''''''5'''''''''''''''''''''''''''''''''''''''">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470" rtl="0" eaLnBrk="1" fontAlgn="auto" latinLnBrk="0" hangingPunct="1">
                <a:lnSpc>
                  <a:spcPct val="90000"/>
                </a:lnSpc>
                <a:spcBef>
                  <a:spcPct val="0"/>
                </a:spcBef>
                <a:spcAft>
                  <a:spcPct val="0"/>
                </a:spcAft>
                <a:buClrTx/>
                <a:buSzTx/>
                <a:buFont typeface="Arial" panose="020B0604020202020204" pitchFamily="34" charset="0"/>
                <a:buNone/>
                <a:tabLst/>
                <a:defRPr/>
              </a:pPr>
              <a:t>5</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55" name="Marcador de texto 2">
            <a:extLst>
              <a:ext uri="{FF2B5EF4-FFF2-40B4-BE49-F238E27FC236}">
                <a16:creationId xmlns:a16="http://schemas.microsoft.com/office/drawing/2014/main" id="{317796FB-919D-49F2-B9E4-78CE8066B78C}"/>
              </a:ext>
            </a:extLst>
          </p:cNvPr>
          <p:cNvSpPr>
            <a:spLocks noGrp="1"/>
          </p:cNvSpPr>
          <p:nvPr>
            <p:custDataLst>
              <p:tags r:id="rId45"/>
            </p:custDataLst>
          </p:nvPr>
        </p:nvSpPr>
        <p:spPr bwMode="auto">
          <a:xfrm>
            <a:off x="12053888" y="5776913"/>
            <a:ext cx="377825" cy="1762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fld id="{7B71916E-DBAF-428A-A1F9-FB4C31046B5C}" type="datetime'''''''''j''''''''''''''''''''''''u''l-2''3'''''''''">
              <a:rPr kumimoji="0" lang="es-UY" altLang="en-US" sz="1282"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837163" rtl="0" eaLnBrk="1" fontAlgn="auto" latinLnBrk="0" hangingPunct="1">
                <a:lnSpc>
                  <a:spcPct val="90000"/>
                </a:lnSpc>
                <a:spcBef>
                  <a:spcPct val="0"/>
                </a:spcBef>
                <a:spcAft>
                  <a:spcPct val="0"/>
                </a:spcAft>
                <a:buClrTx/>
                <a:buSzTx/>
                <a:buFont typeface="Arial" panose="020B0604020202020204" pitchFamily="34" charset="0"/>
                <a:buNone/>
                <a:tabLst/>
                <a:defRPr/>
              </a:pPr>
              <a:t>jul-23</a:t>
            </a:fld>
            <a:endParaRPr kumimoji="0" lang="es-UY" sz="1282" b="1"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256" name="505 CuadroTexto">
            <a:extLst>
              <a:ext uri="{FF2B5EF4-FFF2-40B4-BE49-F238E27FC236}">
                <a16:creationId xmlns:a16="http://schemas.microsoft.com/office/drawing/2014/main" id="{D7826CEF-8AFF-44DC-A183-BF1D47481983}"/>
              </a:ext>
            </a:extLst>
          </p:cNvPr>
          <p:cNvSpPr txBox="1"/>
          <p:nvPr/>
        </p:nvSpPr>
        <p:spPr>
          <a:xfrm>
            <a:off x="346825" y="1022295"/>
            <a:ext cx="4710069" cy="395295"/>
          </a:xfrm>
          <a:prstGeom prst="rect">
            <a:avLst/>
          </a:prstGeom>
          <a:noFill/>
        </p:spPr>
        <p:txBody>
          <a:bodyPr wrap="none" lIns="86676" tIns="43336" rIns="86676" bIns="43336" rtlCol="0">
            <a:spAutoFit/>
          </a:bodyPr>
          <a:lstStyle>
            <a:defPPr>
              <a:defRPr lang="es-UY"/>
            </a:defPPr>
            <a:lvl1pPr marL="0" algn="l" defTabSz="756447" rtl="0" eaLnBrk="1" latinLnBrk="0" hangingPunct="1">
              <a:defRPr sz="2000" kern="1200">
                <a:solidFill>
                  <a:schemeClr val="tx1"/>
                </a:solidFill>
                <a:latin typeface="+mn-lt"/>
                <a:ea typeface="+mn-ea"/>
                <a:cs typeface="+mn-cs"/>
              </a:defRPr>
            </a:lvl1pPr>
            <a:lvl2pPr marL="378209" algn="l" defTabSz="756447" rtl="0" eaLnBrk="1" latinLnBrk="0" hangingPunct="1">
              <a:defRPr sz="2000" kern="1200">
                <a:solidFill>
                  <a:schemeClr val="tx1"/>
                </a:solidFill>
                <a:latin typeface="+mn-lt"/>
                <a:ea typeface="+mn-ea"/>
                <a:cs typeface="+mn-cs"/>
              </a:defRPr>
            </a:lvl2pPr>
            <a:lvl3pPr marL="756447" algn="l" defTabSz="756447" rtl="0" eaLnBrk="1" latinLnBrk="0" hangingPunct="1">
              <a:defRPr sz="2000" kern="1200">
                <a:solidFill>
                  <a:schemeClr val="tx1"/>
                </a:solidFill>
                <a:latin typeface="+mn-lt"/>
                <a:ea typeface="+mn-ea"/>
                <a:cs typeface="+mn-cs"/>
              </a:defRPr>
            </a:lvl3pPr>
            <a:lvl4pPr marL="1134677" algn="l" defTabSz="756447" rtl="0" eaLnBrk="1" latinLnBrk="0" hangingPunct="1">
              <a:defRPr sz="2000" kern="1200">
                <a:solidFill>
                  <a:schemeClr val="tx1"/>
                </a:solidFill>
                <a:latin typeface="+mn-lt"/>
                <a:ea typeface="+mn-ea"/>
                <a:cs typeface="+mn-cs"/>
              </a:defRPr>
            </a:lvl4pPr>
            <a:lvl5pPr marL="1512926" algn="l" defTabSz="756447" rtl="0" eaLnBrk="1" latinLnBrk="0" hangingPunct="1">
              <a:defRPr sz="2000" kern="1200">
                <a:solidFill>
                  <a:schemeClr val="tx1"/>
                </a:solidFill>
                <a:latin typeface="+mn-lt"/>
                <a:ea typeface="+mn-ea"/>
                <a:cs typeface="+mn-cs"/>
              </a:defRPr>
            </a:lvl5pPr>
            <a:lvl6pPr marL="1891124" algn="l" defTabSz="756447" rtl="0" eaLnBrk="1" latinLnBrk="0" hangingPunct="1">
              <a:defRPr sz="2000" kern="1200">
                <a:solidFill>
                  <a:schemeClr val="tx1"/>
                </a:solidFill>
                <a:latin typeface="+mn-lt"/>
                <a:ea typeface="+mn-ea"/>
                <a:cs typeface="+mn-cs"/>
              </a:defRPr>
            </a:lvl6pPr>
            <a:lvl7pPr marL="2269365" algn="l" defTabSz="756447" rtl="0" eaLnBrk="1" latinLnBrk="0" hangingPunct="1">
              <a:defRPr sz="2000" kern="1200">
                <a:solidFill>
                  <a:schemeClr val="tx1"/>
                </a:solidFill>
                <a:latin typeface="+mn-lt"/>
                <a:ea typeface="+mn-ea"/>
                <a:cs typeface="+mn-cs"/>
              </a:defRPr>
            </a:lvl7pPr>
            <a:lvl8pPr marL="2647564" algn="l" defTabSz="756447" rtl="0" eaLnBrk="1" latinLnBrk="0" hangingPunct="1">
              <a:defRPr sz="2000" kern="1200">
                <a:solidFill>
                  <a:schemeClr val="tx1"/>
                </a:solidFill>
                <a:latin typeface="+mn-lt"/>
                <a:ea typeface="+mn-ea"/>
                <a:cs typeface="+mn-cs"/>
              </a:defRPr>
            </a:lvl8pPr>
            <a:lvl9pPr marL="3025815" algn="l" defTabSz="756447" rtl="0" eaLnBrk="1" latinLnBrk="0" hangingPunct="1">
              <a:defRPr sz="2000" kern="1200">
                <a:solidFill>
                  <a:schemeClr val="tx1"/>
                </a:solidFill>
                <a:latin typeface="+mn-lt"/>
                <a:ea typeface="+mn-ea"/>
                <a:cs typeface="+mn-cs"/>
              </a:defRPr>
            </a:lvl9pPr>
          </a:lstStyle>
          <a:p>
            <a:pPr marL="0" marR="0" lvl="0" indent="0" algn="l" defTabSz="765681" rtl="0" eaLnBrk="1" fontAlgn="auto" latinLnBrk="0" hangingPunct="1">
              <a:lnSpc>
                <a:spcPct val="100000"/>
              </a:lnSpc>
              <a:spcBef>
                <a:spcPts val="0"/>
              </a:spcBef>
              <a:spcAft>
                <a:spcPts val="0"/>
              </a:spcAft>
              <a:buClrTx/>
              <a:buSzTx/>
              <a:buFontTx/>
              <a:buNone/>
              <a:tabLst/>
              <a:defRPr/>
            </a:pPr>
            <a:r>
              <a:rPr kumimoji="0" lang="es-UY" sz="2000" b="1" i="0" u="none" strike="noStrike" kern="1200" cap="none" spc="0" normalizeH="0" baseline="0" noProof="0" dirty="0" err="1">
                <a:ln>
                  <a:noFill/>
                </a:ln>
                <a:solidFill>
                  <a:prstClr val="black"/>
                </a:solidFill>
                <a:effectLst/>
                <a:uLnTx/>
                <a:uFillTx/>
                <a:latin typeface="+mj-lt"/>
                <a:ea typeface="+mn-ea"/>
                <a:cs typeface="Calibri Light" panose="020F0302020204030204" pitchFamily="34" charset="0"/>
              </a:rPr>
              <a:t>Supergás</a:t>
            </a:r>
            <a:r>
              <a:rPr kumimoji="0" lang="es-UY" sz="2000" b="1" i="0" u="none" strike="noStrike" kern="1200" cap="none" spc="0" normalizeH="0" baseline="0" noProof="0" dirty="0">
                <a:ln>
                  <a:noFill/>
                </a:ln>
                <a:solidFill>
                  <a:prstClr val="black"/>
                </a:solidFill>
                <a:effectLst/>
                <a:uLnTx/>
                <a:uFillTx/>
                <a:latin typeface="+mj-lt"/>
                <a:ea typeface="+mn-ea"/>
                <a:cs typeface="Calibri Light" panose="020F0302020204030204" pitchFamily="34" charset="0"/>
              </a:rPr>
              <a:t> envasado (en millones de dólares)  </a:t>
            </a:r>
            <a:endParaRPr kumimoji="0" lang="es-UY" sz="1400" b="1" i="0" u="none" strike="noStrike" kern="1200" cap="none" spc="0" normalizeH="0" baseline="0" noProof="0" dirty="0">
              <a:ln>
                <a:noFill/>
              </a:ln>
              <a:solidFill>
                <a:prstClr val="black"/>
              </a:solidFill>
              <a:effectLst/>
              <a:uLnTx/>
              <a:uFillTx/>
              <a:latin typeface="+mj-lt"/>
              <a:ea typeface="+mn-ea"/>
              <a:cs typeface="Calibri Light" panose="020F0302020204030204" pitchFamily="34" charset="0"/>
            </a:endParaRPr>
          </a:p>
        </p:txBody>
      </p:sp>
      <p:sp>
        <p:nvSpPr>
          <p:cNvPr id="31" name="Rectángulo 30">
            <a:extLst>
              <a:ext uri="{FF2B5EF4-FFF2-40B4-BE49-F238E27FC236}">
                <a16:creationId xmlns:a16="http://schemas.microsoft.com/office/drawing/2014/main" id="{3F5F04E2-8F99-42E1-825B-E73D2E9E7EFD}"/>
              </a:ext>
            </a:extLst>
          </p:cNvPr>
          <p:cNvSpPr/>
          <p:nvPr>
            <p:custDataLst>
              <p:tags r:id="rId46"/>
            </p:custDataLst>
          </p:nvPr>
        </p:nvSpPr>
        <p:spPr bwMode="auto">
          <a:xfrm>
            <a:off x="1697038" y="6280150"/>
            <a:ext cx="250825" cy="187325"/>
          </a:xfrm>
          <a:prstGeom prst="rect">
            <a:avLst/>
          </a:prstGeom>
          <a:solidFill>
            <a:srgbClr val="364D6E"/>
          </a:solidFill>
          <a:ln w="12700"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28" name="Rectángulo 27">
            <a:extLst>
              <a:ext uri="{FF2B5EF4-FFF2-40B4-BE49-F238E27FC236}">
                <a16:creationId xmlns:a16="http://schemas.microsoft.com/office/drawing/2014/main" id="{784A08CF-A2D5-4B77-8ADF-A6BC23C2586F}"/>
              </a:ext>
            </a:extLst>
          </p:cNvPr>
          <p:cNvSpPr/>
          <p:nvPr>
            <p:custDataLst>
              <p:tags r:id="rId47"/>
            </p:custDataLst>
          </p:nvPr>
        </p:nvSpPr>
        <p:spPr bwMode="auto">
          <a:xfrm>
            <a:off x="800100" y="6280150"/>
            <a:ext cx="250825" cy="187325"/>
          </a:xfrm>
          <a:prstGeom prst="rect">
            <a:avLst/>
          </a:prstGeom>
          <a:solidFill>
            <a:schemeClr val="accent1"/>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sp>
        <p:nvSpPr>
          <p:cNvPr id="232" name="Marcador de texto 2">
            <a:extLst>
              <a:ext uri="{FF2B5EF4-FFF2-40B4-BE49-F238E27FC236}">
                <a16:creationId xmlns:a16="http://schemas.microsoft.com/office/drawing/2014/main" id="{03FDFC9C-564A-4C00-A3E9-9D5500D2C023}"/>
              </a:ext>
            </a:extLst>
          </p:cNvPr>
          <p:cNvSpPr>
            <a:spLocks noGrp="1"/>
          </p:cNvSpPr>
          <p:nvPr>
            <p:custDataLst>
              <p:tags r:id="rId48"/>
            </p:custDataLst>
          </p:nvPr>
        </p:nvSpPr>
        <p:spPr bwMode="auto">
          <a:xfrm>
            <a:off x="1101725" y="6291263"/>
            <a:ext cx="493713"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ctr"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l"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9EFE916D-D72D-4C2B-AD36-557D765262D6}" type="datetime'''''''''''''''''''''''B''''''''''r''''''e''ch''''a'''''">
              <a:rPr kumimoji="0" lang="es-UY" altLang="en-US" sz="1400" b="0" i="0" u="none" strike="noStrike" kern="1200" cap="none" spc="0" normalizeH="0" baseline="0" noProof="0" smtClean="0">
                <a:ln>
                  <a:noFill/>
                </a:ln>
                <a:solidFill>
                  <a:srgbClr val="000000"/>
                </a:solidFill>
                <a:effectLst/>
                <a:uLnTx/>
                <a:uFillTx/>
                <a:latin typeface="Calibri Light"/>
                <a:ea typeface="+mn-ea"/>
                <a:cs typeface="+mn-cs"/>
              </a:rPr>
              <a:pPr marL="0" marR="0" lvl="0" indent="0" algn="l" defTabSz="998470" rtl="0" eaLnBrk="1" fontAlgn="auto" latinLnBrk="0" hangingPunct="1">
                <a:lnSpc>
                  <a:spcPct val="90000"/>
                </a:lnSpc>
                <a:spcBef>
                  <a:spcPct val="0"/>
                </a:spcBef>
                <a:spcAft>
                  <a:spcPct val="0"/>
                </a:spcAft>
                <a:buClrTx/>
                <a:buSzTx/>
                <a:buFont typeface="Arial" panose="020B0604020202020204" pitchFamily="34" charset="0"/>
                <a:buNone/>
                <a:tabLst/>
                <a:defRPr/>
              </a:pPr>
              <a:t>Brecha</a:t>
            </a:fld>
            <a:endParaRPr kumimoji="0" lang="es-UY" sz="1400" b="0" i="0" u="none" strike="noStrike" kern="1200" cap="none" spc="0" normalizeH="0" baseline="0" noProof="0" dirty="0">
              <a:ln>
                <a:noFill/>
              </a:ln>
              <a:solidFill>
                <a:srgbClr val="000000"/>
              </a:solidFill>
              <a:effectLst/>
              <a:uLnTx/>
              <a:uFillTx/>
              <a:latin typeface="Calibri Light"/>
              <a:ea typeface="+mn-ea"/>
              <a:cs typeface="+mn-cs"/>
              <a:sym typeface="+mj-lt"/>
            </a:endParaRPr>
          </a:p>
        </p:txBody>
      </p:sp>
      <p:sp>
        <p:nvSpPr>
          <p:cNvPr id="234" name="Marcador de texto 2">
            <a:extLst>
              <a:ext uri="{FF2B5EF4-FFF2-40B4-BE49-F238E27FC236}">
                <a16:creationId xmlns:a16="http://schemas.microsoft.com/office/drawing/2014/main" id="{F438D61B-B932-4611-8EBF-A66EA29A20D7}"/>
              </a:ext>
            </a:extLst>
          </p:cNvPr>
          <p:cNvSpPr>
            <a:spLocks noGrp="1"/>
          </p:cNvSpPr>
          <p:nvPr>
            <p:custDataLst>
              <p:tags r:id="rId49"/>
            </p:custDataLst>
          </p:nvPr>
        </p:nvSpPr>
        <p:spPr bwMode="auto">
          <a:xfrm>
            <a:off x="1998663" y="6291263"/>
            <a:ext cx="1347788"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numCol="1" spcCol="0" rtlCol="0" anchor="ctr" anchorCtr="0">
            <a:noAutofit/>
          </a:bodyPr>
          <a:lstStyle>
            <a:lvl1pPr marL="249617" indent="-249617" algn="l" defTabSz="998470"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853" indent="-249617" algn="l" defTabSz="998470"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088" indent="-249617" algn="l" defTabSz="998470"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322"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55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79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029"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263"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498" indent="-249617" algn="l" defTabSz="998470"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l" defTabSz="998470" rtl="0" eaLnBrk="1" fontAlgn="auto" latinLnBrk="0" hangingPunct="1">
              <a:lnSpc>
                <a:spcPct val="90000"/>
              </a:lnSpc>
              <a:spcBef>
                <a:spcPct val="0"/>
              </a:spcBef>
              <a:spcAft>
                <a:spcPct val="0"/>
              </a:spcAft>
              <a:buClrTx/>
              <a:buSzTx/>
              <a:buFont typeface="Arial" panose="020B0604020202020204" pitchFamily="34" charset="0"/>
              <a:buNone/>
              <a:tabLst/>
              <a:defRPr/>
            </a:pPr>
            <a:fld id="{149520A7-5309-4D1A-A653-E9E51EDF051A}" type="datetime'Su''''bsi''''''''dio'' ''''''f''o''ca''''''''''l''''''izado'''">
              <a:rPr kumimoji="0" lang="es-UY" altLang="en-US" sz="1400" b="0" i="0" u="none" strike="noStrike" kern="1200" cap="none" spc="0" normalizeH="0" baseline="0" noProof="0" smtClean="0">
                <a:ln>
                  <a:noFill/>
                </a:ln>
                <a:solidFill>
                  <a:prstClr val="black"/>
                </a:solidFill>
                <a:effectLst/>
                <a:uLnTx/>
                <a:uFillTx/>
                <a:latin typeface="Calibri Light"/>
                <a:ea typeface="+mn-ea"/>
                <a:cs typeface="+mn-cs"/>
              </a:rPr>
              <a:pPr marL="0" marR="0" lvl="0" indent="0" algn="l" defTabSz="998470" rtl="0" eaLnBrk="1" fontAlgn="auto" latinLnBrk="0" hangingPunct="1">
                <a:lnSpc>
                  <a:spcPct val="90000"/>
                </a:lnSpc>
                <a:spcBef>
                  <a:spcPct val="0"/>
                </a:spcBef>
                <a:spcAft>
                  <a:spcPct val="0"/>
                </a:spcAft>
                <a:buClrTx/>
                <a:buSzTx/>
                <a:buFont typeface="Arial" panose="020B0604020202020204" pitchFamily="34" charset="0"/>
                <a:buNone/>
                <a:tabLst/>
                <a:defRPr/>
              </a:pPr>
              <a:t>Subsidio focalizado</a:t>
            </a:fld>
            <a:endParaRPr kumimoji="0" lang="es-UY" sz="1400" b="0"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266" name="Cerrar corchete 265">
            <a:extLst>
              <a:ext uri="{FF2B5EF4-FFF2-40B4-BE49-F238E27FC236}">
                <a16:creationId xmlns:a16="http://schemas.microsoft.com/office/drawing/2014/main" id="{3900D24A-DFDB-4C17-8821-F9EB33C24068}"/>
              </a:ext>
            </a:extLst>
          </p:cNvPr>
          <p:cNvSpPr/>
          <p:nvPr/>
        </p:nvSpPr>
        <p:spPr>
          <a:xfrm rot="16200000">
            <a:off x="2680451" y="855663"/>
            <a:ext cx="530225" cy="4528503"/>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2000" b="1" i="0" u="none" strike="noStrike" kern="1200" cap="none" spc="0" normalizeH="0" baseline="0" noProof="0" dirty="0">
              <a:ln>
                <a:noFill/>
              </a:ln>
              <a:solidFill>
                <a:prstClr val="black"/>
              </a:solidFill>
              <a:effectLst/>
              <a:uLnTx/>
              <a:uFillTx/>
              <a:latin typeface="Calibri"/>
              <a:ea typeface="+mn-ea"/>
              <a:cs typeface="+mn-cs"/>
            </a:endParaRPr>
          </a:p>
        </p:txBody>
      </p:sp>
      <p:sp>
        <p:nvSpPr>
          <p:cNvPr id="267" name="Cerrar corchete 266">
            <a:extLst>
              <a:ext uri="{FF2B5EF4-FFF2-40B4-BE49-F238E27FC236}">
                <a16:creationId xmlns:a16="http://schemas.microsoft.com/office/drawing/2014/main" id="{848B6B00-3069-4144-9122-8108777D75D8}"/>
              </a:ext>
            </a:extLst>
          </p:cNvPr>
          <p:cNvSpPr/>
          <p:nvPr/>
        </p:nvSpPr>
        <p:spPr>
          <a:xfrm rot="16200000">
            <a:off x="7298489" y="831850"/>
            <a:ext cx="530225" cy="4575053"/>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2000" b="1" i="0" u="none" strike="noStrike" kern="1200" cap="none" spc="0" normalizeH="0" baseline="0" noProof="0" dirty="0">
              <a:ln>
                <a:noFill/>
              </a:ln>
              <a:solidFill>
                <a:prstClr val="black"/>
              </a:solidFill>
              <a:effectLst/>
              <a:uLnTx/>
              <a:uFillTx/>
              <a:latin typeface="Calibri"/>
              <a:ea typeface="+mn-ea"/>
              <a:cs typeface="+mn-cs"/>
            </a:endParaRPr>
          </a:p>
        </p:txBody>
      </p:sp>
      <p:sp>
        <p:nvSpPr>
          <p:cNvPr id="268" name="Cerrar corchete 267">
            <a:extLst>
              <a:ext uri="{FF2B5EF4-FFF2-40B4-BE49-F238E27FC236}">
                <a16:creationId xmlns:a16="http://schemas.microsoft.com/office/drawing/2014/main" id="{0483D28C-C696-4579-BBEE-7513A5638D71}"/>
              </a:ext>
            </a:extLst>
          </p:cNvPr>
          <p:cNvSpPr/>
          <p:nvPr/>
        </p:nvSpPr>
        <p:spPr>
          <a:xfrm rot="16200000">
            <a:off x="11191733" y="1582043"/>
            <a:ext cx="530225" cy="3075187"/>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2000" b="1" i="0" u="none" strike="noStrike" kern="1200" cap="none" spc="0" normalizeH="0" baseline="0" noProof="0" dirty="0">
              <a:ln>
                <a:noFill/>
              </a:ln>
              <a:solidFill>
                <a:prstClr val="black"/>
              </a:solidFill>
              <a:effectLst/>
              <a:uLnTx/>
              <a:uFillTx/>
              <a:latin typeface="Calibri"/>
              <a:ea typeface="+mn-ea"/>
              <a:cs typeface="+mn-cs"/>
            </a:endParaRPr>
          </a:p>
        </p:txBody>
      </p:sp>
      <p:sp>
        <p:nvSpPr>
          <p:cNvPr id="269" name="CuadroTexto 268">
            <a:extLst>
              <a:ext uri="{FF2B5EF4-FFF2-40B4-BE49-F238E27FC236}">
                <a16:creationId xmlns:a16="http://schemas.microsoft.com/office/drawing/2014/main" id="{095ACAE6-93F9-4A98-9402-D6866487D33E}"/>
              </a:ext>
            </a:extLst>
          </p:cNvPr>
          <p:cNvSpPr txBox="1"/>
          <p:nvPr/>
        </p:nvSpPr>
        <p:spPr>
          <a:xfrm>
            <a:off x="840539" y="1583151"/>
            <a:ext cx="3575050" cy="1153649"/>
          </a:xfrm>
          <a:prstGeom prst="rect">
            <a:avLst/>
          </a:prstGeom>
          <a:noFill/>
        </p:spPr>
        <p:txBody>
          <a:bodyPr wrap="square">
            <a:spAutoFit/>
          </a:bodyPr>
          <a:lstStyle/>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Enero a set 2021: </a:t>
            </a:r>
          </a:p>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USD 75 millones </a:t>
            </a:r>
          </a:p>
          <a:p>
            <a:pPr marL="0" marR="0" lvl="0" indent="0" algn="ctr" defTabSz="741950" rtl="0" eaLnBrk="1" fontAlgn="auto" latinLnBrk="0" hangingPunct="1">
              <a:lnSpc>
                <a:spcPct val="100000"/>
              </a:lnSpc>
              <a:spcBef>
                <a:spcPct val="20000"/>
              </a:spcBef>
              <a:spcAft>
                <a:spcPts val="0"/>
              </a:spcAft>
              <a:buClrTx/>
              <a:buSzTx/>
              <a:buFontTx/>
              <a:buNone/>
              <a:tabLst/>
              <a:defRPr/>
            </a:pPr>
            <a:endPar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endParaRPr>
          </a:p>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1"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Total año 2021: USD 98 millones </a:t>
            </a:r>
          </a:p>
        </p:txBody>
      </p:sp>
      <p:sp>
        <p:nvSpPr>
          <p:cNvPr id="271" name="CuadroTexto 270">
            <a:extLst>
              <a:ext uri="{FF2B5EF4-FFF2-40B4-BE49-F238E27FC236}">
                <a16:creationId xmlns:a16="http://schemas.microsoft.com/office/drawing/2014/main" id="{B4F4ED42-3F16-4170-A7FD-C3EE56817124}"/>
              </a:ext>
            </a:extLst>
          </p:cNvPr>
          <p:cNvSpPr txBox="1"/>
          <p:nvPr/>
        </p:nvSpPr>
        <p:spPr>
          <a:xfrm>
            <a:off x="5349039" y="1583151"/>
            <a:ext cx="3711575" cy="1153649"/>
          </a:xfrm>
          <a:prstGeom prst="rect">
            <a:avLst/>
          </a:prstGeom>
          <a:noFill/>
        </p:spPr>
        <p:txBody>
          <a:bodyPr wrap="square">
            <a:spAutoFit/>
          </a:bodyPr>
          <a:lstStyle/>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Enero a set 2022: </a:t>
            </a:r>
          </a:p>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USD 72 millones </a:t>
            </a:r>
          </a:p>
          <a:p>
            <a:pPr marL="0" marR="0" lvl="0" indent="0" algn="ctr" defTabSz="741950" rtl="0" eaLnBrk="1" fontAlgn="auto" latinLnBrk="0" hangingPunct="1">
              <a:lnSpc>
                <a:spcPct val="100000"/>
              </a:lnSpc>
              <a:spcBef>
                <a:spcPct val="20000"/>
              </a:spcBef>
              <a:spcAft>
                <a:spcPts val="0"/>
              </a:spcAft>
              <a:buClrTx/>
              <a:buSzTx/>
              <a:buFontTx/>
              <a:buNone/>
              <a:tabLst/>
              <a:defRPr/>
            </a:pPr>
            <a:endPar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endParaRPr>
          </a:p>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1"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Total año 2022: USD 87 millones </a:t>
            </a:r>
          </a:p>
        </p:txBody>
      </p:sp>
      <p:sp>
        <p:nvSpPr>
          <p:cNvPr id="272" name="CuadroTexto 271">
            <a:extLst>
              <a:ext uri="{FF2B5EF4-FFF2-40B4-BE49-F238E27FC236}">
                <a16:creationId xmlns:a16="http://schemas.microsoft.com/office/drawing/2014/main" id="{A4A13B5B-3B6A-45BA-A73E-78D2F4437898}"/>
              </a:ext>
            </a:extLst>
          </p:cNvPr>
          <p:cNvSpPr txBox="1"/>
          <p:nvPr/>
        </p:nvSpPr>
        <p:spPr>
          <a:xfrm>
            <a:off x="9885337" y="1583151"/>
            <a:ext cx="3181350" cy="1153649"/>
          </a:xfrm>
          <a:prstGeom prst="rect">
            <a:avLst/>
          </a:prstGeom>
          <a:noFill/>
        </p:spPr>
        <p:txBody>
          <a:bodyPr wrap="square">
            <a:spAutoFit/>
          </a:bodyPr>
          <a:lstStyle/>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Enero a set 2023: </a:t>
            </a:r>
          </a:p>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USD 39 millones</a:t>
            </a:r>
          </a:p>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(USD 26 millones brecha y</a:t>
            </a:r>
          </a:p>
          <a:p>
            <a:pPr marL="0" marR="0" lvl="0" indent="0" algn="ctr" defTabSz="741950" rtl="0" eaLnBrk="1" fontAlgn="auto" latinLnBrk="0" hangingPunct="1">
              <a:lnSpc>
                <a:spcPct val="100000"/>
              </a:lnSpc>
              <a:spcBef>
                <a:spcPct val="20000"/>
              </a:spcBef>
              <a:spcAft>
                <a:spcPts val="0"/>
              </a:spcAft>
              <a:buClrTx/>
              <a:buSzTx/>
              <a:buFontTx/>
              <a:buNone/>
              <a:tabLst/>
              <a:defRPr/>
            </a:pPr>
            <a:r>
              <a:rPr kumimoji="0" lang="es-ES" sz="1499" b="0" i="0" u="none" strike="noStrike" kern="1200" cap="none" spc="0" normalizeH="0" baseline="0" noProof="0" dirty="0">
                <a:ln>
                  <a:noFill/>
                </a:ln>
                <a:solidFill>
                  <a:prstClr val="black">
                    <a:lumMod val="65000"/>
                    <a:lumOff val="35000"/>
                  </a:prstClr>
                </a:solidFill>
                <a:effectLst/>
                <a:uLnTx/>
                <a:uFillTx/>
                <a:latin typeface="Calibri Light" panose="020F0302020204030204" pitchFamily="34" charset="0"/>
                <a:ea typeface="+mn-ea"/>
                <a:cs typeface="Calibri Light" panose="020F0302020204030204" pitchFamily="34" charset="0"/>
              </a:rPr>
              <a:t>USD 13 millones subsidio focalizado)</a:t>
            </a:r>
          </a:p>
        </p:txBody>
      </p:sp>
      <p:sp>
        <p:nvSpPr>
          <p:cNvPr id="112" name="Marcador de pie de página 6">
            <a:extLst>
              <a:ext uri="{FF2B5EF4-FFF2-40B4-BE49-F238E27FC236}">
                <a16:creationId xmlns:a16="http://schemas.microsoft.com/office/drawing/2014/main" id="{EAE63301-5E1A-4CD8-9A7F-206110CEFD5F}"/>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Tree>
    <p:extLst>
      <p:ext uri="{BB962C8B-B14F-4D97-AF65-F5344CB8AC3E}">
        <p14:creationId xmlns:p14="http://schemas.microsoft.com/office/powerpoint/2010/main" val="3055824030"/>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C85ED397-7C7A-4FFC-8635-43CBE01D8AF4}"/>
              </a:ext>
            </a:extLst>
          </p:cNvPr>
          <p:cNvSpPr>
            <a:spLocks noGrp="1"/>
          </p:cNvSpPr>
          <p:nvPr>
            <p:ph type="sldNum" sz="quarter" idx="12"/>
          </p:nvPr>
        </p:nvSpPr>
        <p:spPr/>
        <p:txBody>
          <a:bodyPr/>
          <a:lstStyle/>
          <a:p>
            <a:pPr marL="0" marR="0" lvl="0" indent="0" algn="r" defTabSz="756392"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92" rtl="0" eaLnBrk="1" fontAlgn="auto" latinLnBrk="0" hangingPunct="1">
                <a:lnSpc>
                  <a:spcPct val="100000"/>
                </a:lnSpc>
                <a:spcBef>
                  <a:spcPts val="0"/>
                </a:spcBef>
                <a:spcAft>
                  <a:spcPts val="0"/>
                </a:spcAft>
                <a:buClrTx/>
                <a:buSzTx/>
                <a:buFontTx/>
                <a:buNone/>
                <a:tabLst/>
                <a:defRPr/>
              </a:pPr>
              <a:t>28</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Marcador de pie de página 6">
            <a:extLst>
              <a:ext uri="{FF2B5EF4-FFF2-40B4-BE49-F238E27FC236}">
                <a16:creationId xmlns:a16="http://schemas.microsoft.com/office/drawing/2014/main" id="{804470EC-33E4-45B4-9025-56A899CA64B6}"/>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
        <p:nvSpPr>
          <p:cNvPr id="6" name="CuadroTexto 5">
            <a:extLst>
              <a:ext uri="{FF2B5EF4-FFF2-40B4-BE49-F238E27FC236}">
                <a16:creationId xmlns:a16="http://schemas.microsoft.com/office/drawing/2014/main" id="{83343020-482C-488E-90D1-C77E1CFD4B58}"/>
              </a:ext>
            </a:extLst>
          </p:cNvPr>
          <p:cNvSpPr txBox="1"/>
          <p:nvPr/>
        </p:nvSpPr>
        <p:spPr>
          <a:xfrm>
            <a:off x="3330575" y="2520776"/>
            <a:ext cx="6654800" cy="1323439"/>
          </a:xfrm>
          <a:prstGeom prst="rect">
            <a:avLst/>
          </a:prstGeom>
          <a:noFill/>
        </p:spPr>
        <p:txBody>
          <a:bodyPr wrap="square">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4000" b="0" i="0" u="none" strike="noStrike" kern="1200" cap="none" spc="0" normalizeH="0" baseline="0" noProof="0" dirty="0">
                <a:ln>
                  <a:noFill/>
                </a:ln>
                <a:solidFill>
                  <a:prstClr val="white"/>
                </a:solidFill>
                <a:effectLst/>
                <a:uLnTx/>
                <a:uFillTx/>
                <a:latin typeface="Calibri"/>
                <a:ea typeface="+mn-ea"/>
                <a:cs typeface="+mn-cs"/>
              </a:rPr>
              <a:t>PARADA DE MANTENIMIENTO DE LA REFINERÍA</a:t>
            </a:r>
            <a:endParaRPr kumimoji="0" lang="es-ES" sz="36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9485860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graphicFrame>
        <p:nvGraphicFramePr>
          <p:cNvPr id="16" name="Objeto 15" hidden="1"/>
          <p:cNvGraphicFramePr>
            <a:graphicFrameLocks noChangeAspect="1"/>
          </p:cNvGraphicFramePr>
          <p:nvPr>
            <p:custDataLst>
              <p:tags r:id="rId1"/>
            </p:custDataLst>
            <p:extLst>
              <p:ext uri="{D42A27DB-BD31-4B8C-83A1-F6EECF244321}">
                <p14:modId xmlns:p14="http://schemas.microsoft.com/office/powerpoint/2010/main" val="1396926297"/>
              </p:ext>
            </p:extLst>
          </p:nvPr>
        </p:nvGraphicFramePr>
        <p:xfrm>
          <a:off x="1251400" y="2329"/>
          <a:ext cx="1877" cy="1734"/>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16" name="Objeto 15" hidden="1"/>
                      <p:cNvPicPr/>
                      <p:nvPr/>
                    </p:nvPicPr>
                    <p:blipFill>
                      <a:blip r:embed="rId6"/>
                      <a:stretch>
                        <a:fillRect/>
                      </a:stretch>
                    </p:blipFill>
                    <p:spPr>
                      <a:xfrm>
                        <a:off x="1251400" y="2329"/>
                        <a:ext cx="1877" cy="1734"/>
                      </a:xfrm>
                      <a:prstGeom prst="rect">
                        <a:avLst/>
                      </a:prstGeom>
                    </p:spPr>
                  </p:pic>
                </p:oleObj>
              </mc:Fallback>
            </mc:AlternateContent>
          </a:graphicData>
        </a:graphic>
      </p:graphicFrame>
      <p:sp>
        <p:nvSpPr>
          <p:cNvPr id="3" name="Rectángulo 2" hidden="1"/>
          <p:cNvSpPr/>
          <p:nvPr>
            <p:custDataLst>
              <p:tags r:id="rId2"/>
            </p:custDataLst>
          </p:nvPr>
        </p:nvSpPr>
        <p:spPr bwMode="auto">
          <a:xfrm>
            <a:off x="1249564" y="595"/>
            <a:ext cx="187794" cy="17334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marL="0" marR="0" lvl="0" indent="0" algn="l" defTabSz="998397" rtl="0" eaLnBrk="1" fontAlgn="base" latinLnBrk="0" hangingPunct="1">
              <a:lnSpc>
                <a:spcPct val="100000"/>
              </a:lnSpc>
              <a:spcBef>
                <a:spcPct val="0"/>
              </a:spcBef>
              <a:spcAft>
                <a:spcPct val="0"/>
              </a:spcAft>
              <a:buClrTx/>
              <a:buSzTx/>
              <a:buFontTx/>
              <a:buNone/>
              <a:tabLst/>
              <a:defRPr/>
            </a:pPr>
            <a:endParaRPr kumimoji="0" lang="es-UY" sz="1529" b="0" i="0" u="none" strike="noStrike" kern="1200" cap="none" spc="0" normalizeH="0" baseline="0" noProof="0" dirty="0">
              <a:ln>
                <a:noFill/>
              </a:ln>
              <a:solidFill>
                <a:srgbClr val="000000"/>
              </a:solidFill>
              <a:effectLst/>
              <a:uLnTx/>
              <a:uFillTx/>
              <a:latin typeface="Arial"/>
              <a:ea typeface="+mn-ea"/>
              <a:cs typeface="+mn-cs"/>
              <a:sym typeface="+mn-lt"/>
            </a:endParaRPr>
          </a:p>
        </p:txBody>
      </p:sp>
      <p:sp>
        <p:nvSpPr>
          <p:cNvPr id="5" name="Marcador de número de diapositiva 4">
            <a:extLst>
              <a:ext uri="{FF2B5EF4-FFF2-40B4-BE49-F238E27FC236}">
                <a16:creationId xmlns:a16="http://schemas.microsoft.com/office/drawing/2014/main" id="{6B30F5CB-BB9B-48E2-8FA0-E5131F7B44AE}"/>
              </a:ext>
            </a:extLst>
          </p:cNvPr>
          <p:cNvSpPr>
            <a:spLocks noGrp="1"/>
          </p:cNvSpPr>
          <p:nvPr>
            <p:ph type="sldNum" sz="quarter" idx="12"/>
          </p:nvPr>
        </p:nvSpPr>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29</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9" name="CuadroTexto 28">
            <a:extLst>
              <a:ext uri="{FF2B5EF4-FFF2-40B4-BE49-F238E27FC236}">
                <a16:creationId xmlns:a16="http://schemas.microsoft.com/office/drawing/2014/main" id="{DA0EE981-5C85-4471-A3B2-486BCF641188}"/>
              </a:ext>
            </a:extLst>
          </p:cNvPr>
          <p:cNvSpPr txBox="1"/>
          <p:nvPr/>
        </p:nvSpPr>
        <p:spPr>
          <a:xfrm>
            <a:off x="218200" y="214039"/>
            <a:ext cx="12388082" cy="646331"/>
          </a:xfrm>
          <a:prstGeom prst="rect">
            <a:avLst/>
          </a:prstGeom>
          <a:noFill/>
        </p:spPr>
        <p:txBody>
          <a:bodyPr wrap="square" rtlCol="0">
            <a:spAutoFit/>
          </a:bodyPr>
          <a:lstStyle/>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ACUERDO HISTÓRICO PARA EL PARO DE UNIDADES</a:t>
            </a:r>
          </a:p>
        </p:txBody>
      </p:sp>
      <p:sp>
        <p:nvSpPr>
          <p:cNvPr id="62" name="CuadroTexto 5">
            <a:extLst>
              <a:ext uri="{FF2B5EF4-FFF2-40B4-BE49-F238E27FC236}">
                <a16:creationId xmlns:a16="http://schemas.microsoft.com/office/drawing/2014/main" id="{AFBD686D-A5EA-4FD5-B76E-EBD08280F955}"/>
              </a:ext>
            </a:extLst>
          </p:cNvPr>
          <p:cNvSpPr txBox="1"/>
          <p:nvPr/>
        </p:nvSpPr>
        <p:spPr>
          <a:xfrm>
            <a:off x="181036" y="892022"/>
            <a:ext cx="12741635" cy="2031325"/>
          </a:xfrm>
          <a:prstGeom prst="rect">
            <a:avLst/>
          </a:prstGeom>
          <a:noFill/>
        </p:spPr>
        <p:txBody>
          <a:bodyPr wrap="square" rtlCol="0">
            <a:spAutoFit/>
          </a:bodyPr>
          <a:lst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UY" dirty="0">
                <a:latin typeface="+mj-lt"/>
              </a:rPr>
              <a:t>Primera vez que, en una parada de mantenimiento los sindicatos que representan a los trabajadores, contratistas (18) y ANCAP acuerdan protocolos de relacionamiento para cumplir con plazos de ejecución</a:t>
            </a:r>
          </a:p>
          <a:p>
            <a:endParaRPr lang="es-UY" dirty="0">
              <a:latin typeface="+mj-lt"/>
            </a:endParaRPr>
          </a:p>
          <a:p>
            <a:r>
              <a:rPr lang="es-UY" i="1" dirty="0">
                <a:latin typeface="+mj-lt"/>
              </a:rPr>
              <a:t>Es de interés de las partes el desarrollo de las actividades con el Paro de Unidades de Refinería en un clima laboral adecuado para asegurar el abastecimiento a la población.</a:t>
            </a:r>
          </a:p>
          <a:p>
            <a:endParaRPr lang="es-UY" dirty="0">
              <a:latin typeface="+mj-lt"/>
            </a:endParaRPr>
          </a:p>
          <a:p>
            <a:endParaRPr lang="es-UY" dirty="0">
              <a:latin typeface="+mj-lt"/>
            </a:endParaRPr>
          </a:p>
        </p:txBody>
      </p:sp>
      <p:pic>
        <p:nvPicPr>
          <p:cNvPr id="4" name="Imagen 3" descr="Un hombre sentado frente a una mesa con un grupo de personas en una oficina&#10;&#10;Descripción generada automáticamente con confianza media">
            <a:extLst>
              <a:ext uri="{FF2B5EF4-FFF2-40B4-BE49-F238E27FC236}">
                <a16:creationId xmlns:a16="http://schemas.microsoft.com/office/drawing/2014/main" id="{1770D52B-8890-4442-89D2-1DAD3A8346E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5253"/>
          <a:stretch/>
        </p:blipFill>
        <p:spPr>
          <a:xfrm>
            <a:off x="218200" y="2476231"/>
            <a:ext cx="2661070" cy="2670059"/>
          </a:xfrm>
          <a:prstGeom prst="rect">
            <a:avLst/>
          </a:prstGeom>
          <a:ln>
            <a:noFill/>
          </a:ln>
          <a:effectLst>
            <a:outerShdw blurRad="292100" dist="139700" dir="2700000" algn="tl" rotWithShape="0">
              <a:srgbClr val="333333">
                <a:alpha val="65000"/>
              </a:srgbClr>
            </a:outerShdw>
          </a:effectLst>
        </p:spPr>
      </p:pic>
      <p:pic>
        <p:nvPicPr>
          <p:cNvPr id="7" name="Imagen 6" descr="Personas sentadas en una mesa&#10;&#10;Descripción generada automáticamente">
            <a:extLst>
              <a:ext uri="{FF2B5EF4-FFF2-40B4-BE49-F238E27FC236}">
                <a16:creationId xmlns:a16="http://schemas.microsoft.com/office/drawing/2014/main" id="{3BB5BFEE-1D78-4BAC-9183-9A1CD692AC5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77655" y="2476231"/>
            <a:ext cx="3039785" cy="2279839"/>
          </a:xfrm>
          <a:prstGeom prst="rect">
            <a:avLst/>
          </a:prstGeom>
          <a:ln>
            <a:noFill/>
          </a:ln>
          <a:effectLst>
            <a:outerShdw blurRad="292100" dist="139700" dir="2700000" algn="tl" rotWithShape="0">
              <a:srgbClr val="333333">
                <a:alpha val="65000"/>
              </a:srgbClr>
            </a:outerShdw>
          </a:effectLst>
        </p:spPr>
      </p:pic>
      <p:pic>
        <p:nvPicPr>
          <p:cNvPr id="13" name="Imagen 12" descr="Un grupo de personas en un salón de clases&#10;&#10;Descripción generada automáticamente con confianza media">
            <a:extLst>
              <a:ext uri="{FF2B5EF4-FFF2-40B4-BE49-F238E27FC236}">
                <a16:creationId xmlns:a16="http://schemas.microsoft.com/office/drawing/2014/main" id="{B04E2B46-C7CB-4304-A525-33994EDCE49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21639"/>
          <a:stretch/>
        </p:blipFill>
        <p:spPr>
          <a:xfrm>
            <a:off x="3096704" y="4878079"/>
            <a:ext cx="3175357" cy="1866195"/>
          </a:xfrm>
          <a:prstGeom prst="rect">
            <a:avLst/>
          </a:prstGeom>
          <a:ln>
            <a:noFill/>
          </a:ln>
          <a:effectLst>
            <a:outerShdw blurRad="292100" dist="139700" dir="2700000" algn="tl" rotWithShape="0">
              <a:srgbClr val="333333">
                <a:alpha val="65000"/>
              </a:srgbClr>
            </a:outerShdw>
          </a:effectLst>
        </p:spPr>
      </p:pic>
      <p:pic>
        <p:nvPicPr>
          <p:cNvPr id="18" name="Imagen 17" descr="Texto, Carta&#10;&#10;Descripción generada automáticamente">
            <a:extLst>
              <a:ext uri="{FF2B5EF4-FFF2-40B4-BE49-F238E27FC236}">
                <a16:creationId xmlns:a16="http://schemas.microsoft.com/office/drawing/2014/main" id="{F491498C-0614-4189-BC82-69F3C4DFB51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653" t="2183" r="6367"/>
          <a:stretch/>
        </p:blipFill>
        <p:spPr>
          <a:xfrm>
            <a:off x="7312326" y="2512424"/>
            <a:ext cx="2768539" cy="39687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 name="Imagen 19" descr="Texto, Carta&#10;&#10;Descripción generada automáticamente">
            <a:extLst>
              <a:ext uri="{FF2B5EF4-FFF2-40B4-BE49-F238E27FC236}">
                <a16:creationId xmlns:a16="http://schemas.microsoft.com/office/drawing/2014/main" id="{8B41997D-D1FD-4E62-89AF-5E9DC77F4FB9}"/>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8462" t="5847" r="5675" b="5518"/>
          <a:stretch/>
        </p:blipFill>
        <p:spPr>
          <a:xfrm>
            <a:off x="10186367" y="2512423"/>
            <a:ext cx="2883510" cy="39687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0" name="Marcador de pie de página 6">
            <a:extLst>
              <a:ext uri="{FF2B5EF4-FFF2-40B4-BE49-F238E27FC236}">
                <a16:creationId xmlns:a16="http://schemas.microsoft.com/office/drawing/2014/main" id="{9FF98EF3-E3C1-41B6-8F9B-955510C5EDAA}"/>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Tree>
    <p:extLst>
      <p:ext uri="{BB962C8B-B14F-4D97-AF65-F5344CB8AC3E}">
        <p14:creationId xmlns:p14="http://schemas.microsoft.com/office/powerpoint/2010/main" val="3469291171"/>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6" imgW="493" imgH="493" progId="TCLayout.ActiveDocument.1">
                  <p:embed/>
                </p:oleObj>
              </mc:Choice>
              <mc:Fallback>
                <p:oleObj name="Diapositiva de think-cell" r:id="rId6" imgW="493" imgH="493" progId="TCLayout.ActiveDocument.1">
                  <p:embed/>
                  <p:pic>
                    <p:nvPicPr>
                      <p:cNvPr id="5" name="Objeto 4" hidden="1"/>
                      <p:cNvPicPr/>
                      <p:nvPr/>
                    </p:nvPicPr>
                    <p:blipFill>
                      <a:blip r:embed="rId7"/>
                      <a:stretch>
                        <a:fillRect/>
                      </a:stretch>
                    </p:blipFill>
                    <p:spPr>
                      <a:xfrm>
                        <a:off x="1941" y="1786"/>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ES" sz="32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sym typeface="Calibri Light" panose="020F0302020204030204" pitchFamily="34" charset="0"/>
            </a:endParaRPr>
          </a:p>
        </p:txBody>
      </p:sp>
      <p:graphicFrame>
        <p:nvGraphicFramePr>
          <p:cNvPr id="9" name="5 Tabla"/>
          <p:cNvGraphicFramePr>
            <a:graphicFrameLocks noGrp="1"/>
          </p:cNvGraphicFramePr>
          <p:nvPr>
            <p:extLst>
              <p:ext uri="{D42A27DB-BD31-4B8C-83A1-F6EECF244321}">
                <p14:modId xmlns:p14="http://schemas.microsoft.com/office/powerpoint/2010/main" val="4221664414"/>
              </p:ext>
            </p:extLst>
          </p:nvPr>
        </p:nvGraphicFramePr>
        <p:xfrm>
          <a:off x="249263" y="934859"/>
          <a:ext cx="6408712" cy="5003127"/>
        </p:xfrm>
        <a:graphic>
          <a:graphicData uri="http://schemas.openxmlformats.org/drawingml/2006/table">
            <a:tbl>
              <a:tblPr/>
              <a:tblGrid>
                <a:gridCol w="3282290">
                  <a:extLst>
                    <a:ext uri="{9D8B030D-6E8A-4147-A177-3AD203B41FA5}">
                      <a16:colId xmlns:a16="http://schemas.microsoft.com/office/drawing/2014/main" val="20000"/>
                    </a:ext>
                  </a:extLst>
                </a:gridCol>
                <a:gridCol w="989410">
                  <a:extLst>
                    <a:ext uri="{9D8B030D-6E8A-4147-A177-3AD203B41FA5}">
                      <a16:colId xmlns:a16="http://schemas.microsoft.com/office/drawing/2014/main" val="20001"/>
                    </a:ext>
                  </a:extLst>
                </a:gridCol>
                <a:gridCol w="1068506">
                  <a:extLst>
                    <a:ext uri="{9D8B030D-6E8A-4147-A177-3AD203B41FA5}">
                      <a16:colId xmlns:a16="http://schemas.microsoft.com/office/drawing/2014/main" val="20002"/>
                    </a:ext>
                  </a:extLst>
                </a:gridCol>
                <a:gridCol w="1068506">
                  <a:extLst>
                    <a:ext uri="{9D8B030D-6E8A-4147-A177-3AD203B41FA5}">
                      <a16:colId xmlns:a16="http://schemas.microsoft.com/office/drawing/2014/main" val="2342948003"/>
                    </a:ext>
                  </a:extLst>
                </a:gridCol>
              </a:tblGrid>
              <a:tr h="289024">
                <a:tc>
                  <a:txBody>
                    <a:bodyPr/>
                    <a:lstStyle/>
                    <a:p>
                      <a:pPr algn="l" rtl="0" fontAlgn="b"/>
                      <a:r>
                        <a:rPr lang="es-ES" sz="1600" b="1" i="0" u="none" strike="noStrike" baseline="0" dirty="0">
                          <a:solidFill>
                            <a:srgbClr val="000000"/>
                          </a:solidFill>
                          <a:effectLst/>
                          <a:latin typeface="+mj-lt"/>
                        </a:rPr>
                        <a:t>Resultado del período</a:t>
                      </a:r>
                      <a:endParaRPr lang="es-UY" sz="1600" b="1" i="0" u="none" strike="noStrike" dirty="0">
                        <a:solidFill>
                          <a:srgbClr val="000000"/>
                        </a:solidFill>
                        <a:effectLst/>
                        <a:latin typeface="+mj-lt"/>
                      </a:endParaRPr>
                    </a:p>
                  </a:txBody>
                  <a:tcPr marL="9525" marR="9525" marT="9525" marB="0" anchor="b">
                    <a:lnL>
                      <a:noFill/>
                    </a:lnL>
                    <a:lnR>
                      <a:noFill/>
                    </a:lnR>
                    <a:lnT>
                      <a:noFill/>
                    </a:lnT>
                    <a:lnB>
                      <a:noFill/>
                    </a:lnB>
                    <a:solidFill>
                      <a:srgbClr val="FFFFFF"/>
                    </a:solidFill>
                  </a:tcPr>
                </a:tc>
                <a:tc>
                  <a:txBody>
                    <a:bodyPr/>
                    <a:lstStyle/>
                    <a:p>
                      <a:pPr algn="ctr" rtl="0" fontAlgn="b"/>
                      <a:r>
                        <a:rPr lang="es-UY" sz="1600" b="1" i="0" u="none" strike="noStrike" dirty="0">
                          <a:solidFill>
                            <a:srgbClr val="000000"/>
                          </a:solidFill>
                          <a:effectLst/>
                          <a:latin typeface="+mj-lt"/>
                        </a:rPr>
                        <a:t> set-2022*</a:t>
                      </a:r>
                    </a:p>
                  </a:txBody>
                  <a:tcPr marL="9525" marR="9525" marT="9525" marB="0" anchor="b">
                    <a:lnL>
                      <a:noFill/>
                    </a:lnL>
                    <a:lnR>
                      <a:noFill/>
                    </a:lnR>
                    <a:lnT>
                      <a:noFill/>
                    </a:lnT>
                    <a:lnB>
                      <a:noFill/>
                    </a:lnB>
                    <a:solidFill>
                      <a:srgbClr val="FFFFFF"/>
                    </a:solidFill>
                  </a:tcPr>
                </a:tc>
                <a:tc>
                  <a:txBody>
                    <a:bodyPr/>
                    <a:lstStyle/>
                    <a:p>
                      <a:pPr algn="ctr" rtl="0" fontAlgn="b"/>
                      <a:r>
                        <a:rPr lang="es-UY" sz="1600" b="1" i="0" u="none" strike="noStrike" dirty="0">
                          <a:solidFill>
                            <a:srgbClr val="000000"/>
                          </a:solidFill>
                          <a:effectLst/>
                          <a:latin typeface="+mj-lt"/>
                        </a:rPr>
                        <a:t>set-2023**</a:t>
                      </a:r>
                    </a:p>
                  </a:txBody>
                  <a:tcPr marL="9525" marR="9525" marT="9525" marB="0" anchor="b">
                    <a:lnL>
                      <a:noFill/>
                    </a:lnL>
                    <a:lnR>
                      <a:noFill/>
                    </a:lnR>
                    <a:lnT>
                      <a:noFill/>
                    </a:lnT>
                    <a:lnB>
                      <a:noFill/>
                    </a:lnB>
                    <a:solidFill>
                      <a:srgbClr val="FFFFFF"/>
                    </a:solidFill>
                  </a:tcPr>
                </a:tc>
                <a:tc>
                  <a:txBody>
                    <a:bodyPr/>
                    <a:lstStyle/>
                    <a:p>
                      <a:pPr algn="ctr" rtl="0" fontAlgn="b"/>
                      <a:r>
                        <a:rPr lang="es-ES" sz="1600" b="1" i="0" u="none" strike="noStrike" dirty="0">
                          <a:solidFill>
                            <a:srgbClr val="000000"/>
                          </a:solidFill>
                          <a:effectLst/>
                          <a:latin typeface="+mj-lt"/>
                        </a:rPr>
                        <a:t>% variación</a:t>
                      </a:r>
                      <a:endParaRPr lang="es-UY" sz="1600" b="1" i="0" u="none" strike="noStrike" dirty="0">
                        <a:solidFill>
                          <a:srgbClr val="000000"/>
                        </a:solidFill>
                        <a:effectLst/>
                        <a:latin typeface="+mj-lt"/>
                      </a:endParaRP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10000"/>
                  </a:ext>
                </a:extLst>
              </a:tr>
              <a:tr h="289024">
                <a:tc>
                  <a:txBody>
                    <a:bodyPr/>
                    <a:lstStyle/>
                    <a:p>
                      <a:pPr algn="l" rtl="0" fontAlgn="b"/>
                      <a:r>
                        <a:rPr lang="es-UY" sz="1600" b="1" i="0" u="none" strike="noStrike" dirty="0">
                          <a:solidFill>
                            <a:srgbClr val="FFFFFF"/>
                          </a:solidFill>
                          <a:effectLst/>
                          <a:latin typeface="+mj-lt"/>
                        </a:rPr>
                        <a:t>Principales</a:t>
                      </a:r>
                      <a:r>
                        <a:rPr lang="es-UY" sz="1600" b="1" i="0" u="none" strike="noStrike" baseline="0" dirty="0">
                          <a:solidFill>
                            <a:srgbClr val="FFFFFF"/>
                          </a:solidFill>
                          <a:effectLst/>
                          <a:latin typeface="+mj-lt"/>
                        </a:rPr>
                        <a:t> variaciones</a:t>
                      </a:r>
                      <a:endParaRPr lang="es-UY" sz="1600" b="1" i="0" u="none" strike="noStrike" dirty="0">
                        <a:solidFill>
                          <a:srgbClr val="FFFFFF"/>
                        </a:solidFill>
                        <a:effectLst/>
                        <a:latin typeface="+mj-lt"/>
                      </a:endParaRPr>
                    </a:p>
                  </a:txBody>
                  <a:tcPr marL="9525" marR="9525" marT="9525" marB="0" anchor="b">
                    <a:lnL>
                      <a:noFill/>
                    </a:lnL>
                    <a:lnR>
                      <a:noFill/>
                    </a:lnR>
                    <a:lnT>
                      <a:noFill/>
                    </a:lnT>
                    <a:lnB>
                      <a:noFill/>
                    </a:lnB>
                    <a:solidFill>
                      <a:srgbClr val="376092"/>
                    </a:solidFill>
                  </a:tcPr>
                </a:tc>
                <a:tc>
                  <a:txBody>
                    <a:bodyPr/>
                    <a:lstStyle/>
                    <a:p>
                      <a:pPr algn="l" rtl="0" fontAlgn="b"/>
                      <a:r>
                        <a:rPr lang="es-UY" sz="1600" b="0" i="0" u="none" strike="noStrike" dirty="0">
                          <a:solidFill>
                            <a:srgbClr val="FFFFFF"/>
                          </a:solidFill>
                          <a:effectLst/>
                          <a:latin typeface="+mj-lt"/>
                        </a:rPr>
                        <a:t> </a:t>
                      </a:r>
                    </a:p>
                  </a:txBody>
                  <a:tcPr marL="9525" marR="9525" marT="9525" marB="0" anchor="b">
                    <a:lnL>
                      <a:noFill/>
                    </a:lnL>
                    <a:lnR>
                      <a:noFill/>
                    </a:lnR>
                    <a:lnT>
                      <a:noFill/>
                    </a:lnT>
                    <a:lnB>
                      <a:noFill/>
                    </a:lnB>
                    <a:solidFill>
                      <a:srgbClr val="376092"/>
                    </a:solidFill>
                  </a:tcPr>
                </a:tc>
                <a:tc>
                  <a:txBody>
                    <a:bodyPr/>
                    <a:lstStyle/>
                    <a:p>
                      <a:pPr algn="l" rtl="0" fontAlgn="b"/>
                      <a:r>
                        <a:rPr lang="es-UY" sz="1600" b="0" i="0" u="none" strike="noStrike" dirty="0">
                          <a:solidFill>
                            <a:srgbClr val="FFFFFF"/>
                          </a:solidFill>
                          <a:effectLst/>
                          <a:latin typeface="+mj-lt"/>
                        </a:rPr>
                        <a:t> </a:t>
                      </a:r>
                    </a:p>
                  </a:txBody>
                  <a:tcPr marL="9525" marR="9525" marT="9525" marB="0" anchor="b">
                    <a:lnL>
                      <a:noFill/>
                    </a:lnL>
                    <a:lnR>
                      <a:noFill/>
                    </a:lnR>
                    <a:lnT>
                      <a:noFill/>
                    </a:lnT>
                    <a:lnB>
                      <a:noFill/>
                    </a:lnB>
                    <a:solidFill>
                      <a:srgbClr val="376092"/>
                    </a:solidFill>
                  </a:tcPr>
                </a:tc>
                <a:tc>
                  <a:txBody>
                    <a:bodyPr/>
                    <a:lstStyle/>
                    <a:p>
                      <a:pPr algn="l" rtl="0" fontAlgn="b"/>
                      <a:endParaRPr lang="es-UY" sz="1600" b="0" i="0" u="none" strike="noStrike" dirty="0">
                        <a:solidFill>
                          <a:srgbClr val="FFFFFF"/>
                        </a:solidFill>
                        <a:effectLst/>
                        <a:latin typeface="+mj-lt"/>
                      </a:endParaRPr>
                    </a:p>
                  </a:txBody>
                  <a:tcPr marL="9525" marR="9525" marT="9525" marB="0" anchor="b">
                    <a:lnL>
                      <a:noFill/>
                    </a:lnL>
                    <a:lnR>
                      <a:noFill/>
                    </a:lnR>
                    <a:lnT>
                      <a:noFill/>
                    </a:lnT>
                    <a:lnB>
                      <a:noFill/>
                    </a:lnB>
                    <a:solidFill>
                      <a:srgbClr val="376092"/>
                    </a:solidFill>
                  </a:tcPr>
                </a:tc>
                <a:extLst>
                  <a:ext uri="{0D108BD9-81ED-4DB2-BD59-A6C34878D82A}">
                    <a16:rowId xmlns:a16="http://schemas.microsoft.com/office/drawing/2014/main" val="10001"/>
                  </a:ext>
                </a:extLst>
              </a:tr>
              <a:tr h="282957">
                <a:tc>
                  <a:txBody>
                    <a:bodyPr/>
                    <a:lstStyle/>
                    <a:p>
                      <a:pPr algn="l" fontAlgn="b"/>
                      <a:r>
                        <a:rPr lang="es-UY" sz="1600" b="0" i="0" u="none" strike="noStrike" dirty="0">
                          <a:solidFill>
                            <a:schemeClr val="tx1"/>
                          </a:solidFill>
                          <a:effectLst/>
                          <a:latin typeface="+mj-lt"/>
                        </a:rPr>
                        <a:t>Ingresos brutos</a:t>
                      </a:r>
                    </a:p>
                  </a:txBody>
                  <a:tcPr marL="9525" marR="9525" marT="9525" marB="0" anchor="b">
                    <a:lnL>
                      <a:noFill/>
                    </a:lnL>
                    <a:lnR>
                      <a:noFill/>
                    </a:lnR>
                    <a:lnT>
                      <a:noFill/>
                    </a:lnT>
                    <a:lnB>
                      <a:noFill/>
                    </a:lnB>
                    <a:solidFill>
                      <a:srgbClr val="FFFFFF"/>
                    </a:solidFill>
                  </a:tcPr>
                </a:tc>
                <a:tc>
                  <a:txBody>
                    <a:bodyPr/>
                    <a:lstStyle/>
                    <a:p>
                      <a:pPr algn="r" rtl="0" fontAlgn="b"/>
                      <a:r>
                        <a:rPr lang="es-UY" sz="1600" b="0" i="0" u="none" strike="noStrike" kern="1200" dirty="0">
                          <a:solidFill>
                            <a:schemeClr val="tx1"/>
                          </a:solidFill>
                          <a:effectLst/>
                          <a:latin typeface="+mj-lt"/>
                          <a:ea typeface="+mn-ea"/>
                          <a:cs typeface="+mn-cs"/>
                        </a:rPr>
                        <a:t>112.401,02</a:t>
                      </a:r>
                    </a:p>
                  </a:txBody>
                  <a:tcPr marL="9525" marR="9525" marT="9525" marB="0" anchor="b">
                    <a:lnL>
                      <a:noFill/>
                    </a:lnL>
                    <a:lnR>
                      <a:noFill/>
                    </a:lnR>
                    <a:lnT>
                      <a:noFill/>
                    </a:lnT>
                    <a:lnB>
                      <a:noFill/>
                    </a:lnB>
                    <a:solidFill>
                      <a:srgbClr val="FFFFFF"/>
                    </a:solidFill>
                  </a:tcPr>
                </a:tc>
                <a:tc>
                  <a:txBody>
                    <a:bodyPr/>
                    <a:lstStyle/>
                    <a:p>
                      <a:pPr algn="r" rtl="0" fontAlgn="b"/>
                      <a:r>
                        <a:rPr lang="es-UY" sz="1600" b="0" i="0" u="none" strike="noStrike" kern="1200" dirty="0">
                          <a:solidFill>
                            <a:schemeClr val="tx1"/>
                          </a:solidFill>
                          <a:effectLst/>
                          <a:latin typeface="+mj-lt"/>
                          <a:ea typeface="+mn-ea"/>
                          <a:cs typeface="+mn-cs"/>
                        </a:rPr>
                        <a:t>96.509,02</a:t>
                      </a:r>
                    </a:p>
                  </a:txBody>
                  <a:tcPr marL="9525" marR="9525" marT="9525" marB="0" anchor="b">
                    <a:lnL>
                      <a:noFill/>
                    </a:lnL>
                    <a:lnR>
                      <a:noFill/>
                    </a:lnR>
                    <a:lnT>
                      <a:noFill/>
                    </a:lnT>
                    <a:lnB>
                      <a:noFill/>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600" b="0" i="1" u="none" strike="noStrike" kern="1200" dirty="0">
                          <a:solidFill>
                            <a:srgbClr val="FF0000"/>
                          </a:solidFill>
                          <a:effectLst/>
                          <a:latin typeface="+mj-lt"/>
                          <a:ea typeface="+mn-ea"/>
                          <a:cs typeface="+mn-cs"/>
                        </a:rPr>
                        <a:t>-14,1%</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10002"/>
                  </a:ext>
                </a:extLst>
              </a:tr>
              <a:tr h="289024">
                <a:tc>
                  <a:txBody>
                    <a:bodyPr/>
                    <a:lstStyle/>
                    <a:p>
                      <a:pPr algn="l" rtl="0" fontAlgn="b"/>
                      <a:r>
                        <a:rPr lang="es-UY" sz="1600" b="0" i="0" u="none" strike="noStrike" kern="1200" dirty="0">
                          <a:solidFill>
                            <a:schemeClr val="tx1"/>
                          </a:solidFill>
                          <a:effectLst/>
                          <a:latin typeface="+mj-lt"/>
                          <a:ea typeface="+mn-ea"/>
                          <a:cs typeface="+mn-cs"/>
                        </a:rPr>
                        <a:t>Márgenes y bonificaciones</a:t>
                      </a:r>
                    </a:p>
                  </a:txBody>
                  <a:tcPr marL="9525" marR="9525" marT="9525" marB="0" anchor="b">
                    <a:lnL>
                      <a:noFill/>
                    </a:lnL>
                    <a:lnR>
                      <a:noFill/>
                    </a:lnR>
                    <a:lnT>
                      <a:noFill/>
                    </a:lnT>
                    <a:lnB w="12700" cap="flat" cmpd="sng" algn="ctr">
                      <a:noFill/>
                      <a:prstDash val="solid"/>
                      <a:round/>
                      <a:headEnd type="none" w="med" len="med"/>
                      <a:tailEnd type="none" w="med" len="med"/>
                    </a:lnB>
                    <a:solidFill>
                      <a:srgbClr val="FFFFFF"/>
                    </a:solidFill>
                  </a:tcPr>
                </a:tc>
                <a:tc>
                  <a:txBody>
                    <a:bodyPr/>
                    <a:lstStyle/>
                    <a:p>
                      <a:pPr algn="r" rtl="0" fontAlgn="b"/>
                      <a:r>
                        <a:rPr lang="es-UY" sz="1600" b="0" i="0" u="none" strike="noStrike" kern="1200" dirty="0">
                          <a:solidFill>
                            <a:schemeClr val="tx1"/>
                          </a:solidFill>
                          <a:effectLst/>
                          <a:latin typeface="+mj-lt"/>
                          <a:ea typeface="+mn-ea"/>
                          <a:cs typeface="+mn-cs"/>
                        </a:rPr>
                        <a:t>-3.794,85</a:t>
                      </a:r>
                    </a:p>
                  </a:txBody>
                  <a:tcPr marL="9525" marR="9525" marT="9525" marB="0" anchor="b">
                    <a:lnL>
                      <a:noFill/>
                    </a:lnL>
                    <a:lnR>
                      <a:noFill/>
                    </a:lnR>
                    <a:lnT>
                      <a:noFill/>
                    </a:lnT>
                    <a:lnB w="12700" cap="flat" cmpd="sng" algn="ctr">
                      <a:noFill/>
                      <a:prstDash val="solid"/>
                      <a:round/>
                      <a:headEnd type="none" w="med" len="med"/>
                      <a:tailEnd type="none" w="med" len="med"/>
                    </a:lnB>
                    <a:solidFill>
                      <a:srgbClr val="FFFFFF"/>
                    </a:solidFill>
                  </a:tcPr>
                </a:tc>
                <a:tc>
                  <a:txBody>
                    <a:bodyPr/>
                    <a:lstStyle/>
                    <a:p>
                      <a:pPr algn="r" rtl="0" fontAlgn="b"/>
                      <a:r>
                        <a:rPr lang="es-UY" sz="1600" b="0" i="0" u="none" strike="noStrike" kern="1200" dirty="0">
                          <a:solidFill>
                            <a:schemeClr val="tx1"/>
                          </a:solidFill>
                          <a:effectLst/>
                          <a:latin typeface="+mj-lt"/>
                          <a:ea typeface="+mn-ea"/>
                          <a:cs typeface="+mn-cs"/>
                        </a:rPr>
                        <a:t>-2.081,52</a:t>
                      </a:r>
                    </a:p>
                  </a:txBody>
                  <a:tcPr marL="9525" marR="9525" marT="9525" marB="0" anchor="b">
                    <a:lnL>
                      <a:noFill/>
                    </a:lnL>
                    <a:lnR>
                      <a:noFill/>
                    </a:lnR>
                    <a:lnT>
                      <a:noFill/>
                    </a:lnT>
                    <a:lnB w="12700" cap="flat" cmpd="sng" algn="ctr">
                      <a:noFill/>
                      <a:prstDash val="solid"/>
                      <a:round/>
                      <a:headEnd type="none" w="med" len="med"/>
                      <a:tailEnd type="none" w="med" len="med"/>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600" b="0" i="1" u="none" strike="noStrike" kern="1200" dirty="0">
                          <a:solidFill>
                            <a:srgbClr val="00B050"/>
                          </a:solidFill>
                          <a:effectLst/>
                          <a:latin typeface="+mj-lt"/>
                          <a:ea typeface="+mn-ea"/>
                          <a:cs typeface="+mn-cs"/>
                        </a:rPr>
                        <a:t>-45,1%</a:t>
                      </a:r>
                    </a:p>
                  </a:txBody>
                  <a:tcPr marL="9525" marR="9525" marT="9525" marB="0" anchor="b">
                    <a:lnL>
                      <a:noFill/>
                    </a:lnL>
                    <a:lnR>
                      <a:noFill/>
                    </a:lnR>
                    <a:lnT>
                      <a:noFill/>
                    </a:lnT>
                    <a:lnB w="12700" cap="flat" cmpd="sng" algn="ctr">
                      <a:noFill/>
                      <a:prstDash val="solid"/>
                      <a:round/>
                      <a:headEnd type="none" w="med" len="med"/>
                      <a:tailEnd type="none" w="med" len="med"/>
                    </a:lnB>
                    <a:solidFill>
                      <a:srgbClr val="FFFFFF"/>
                    </a:solidFill>
                  </a:tcPr>
                </a:tc>
                <a:extLst>
                  <a:ext uri="{0D108BD9-81ED-4DB2-BD59-A6C34878D82A}">
                    <a16:rowId xmlns:a16="http://schemas.microsoft.com/office/drawing/2014/main" val="4235433509"/>
                  </a:ext>
                </a:extLst>
              </a:tr>
              <a:tr h="289024">
                <a:tc>
                  <a:txBody>
                    <a:bodyPr/>
                    <a:lstStyle/>
                    <a:p>
                      <a:pPr algn="l" rtl="0" fontAlgn="b"/>
                      <a:r>
                        <a:rPr lang="es-UY" sz="1600" b="0" i="0" u="none" strike="noStrike" kern="1200" dirty="0">
                          <a:solidFill>
                            <a:schemeClr val="tx1"/>
                          </a:solidFill>
                          <a:effectLst/>
                          <a:latin typeface="+mj-lt"/>
                          <a:ea typeface="+mn-ea"/>
                          <a:cs typeface="+mn-cs"/>
                        </a:rPr>
                        <a:t>IMESI, Fideicomisos</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rtl="0" fontAlgn="b"/>
                      <a:r>
                        <a:rPr lang="es-UY" sz="1600" b="0" i="0" u="none" strike="noStrike" kern="1200" dirty="0">
                          <a:solidFill>
                            <a:schemeClr val="tx1"/>
                          </a:solidFill>
                          <a:effectLst/>
                          <a:latin typeface="+mj-lt"/>
                          <a:ea typeface="+mn-ea"/>
                          <a:cs typeface="+mn-cs"/>
                        </a:rPr>
                        <a:t>-23.874,73</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rtl="0" fontAlgn="b"/>
                      <a:r>
                        <a:rPr lang="es-UY" sz="1600" b="0" i="0" u="none" strike="noStrike" kern="1200" dirty="0">
                          <a:solidFill>
                            <a:schemeClr val="tx1"/>
                          </a:solidFill>
                          <a:effectLst/>
                          <a:latin typeface="+mj-lt"/>
                          <a:ea typeface="+mn-ea"/>
                          <a:cs typeface="+mn-cs"/>
                        </a:rPr>
                        <a:t>-25.184,57</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600" b="0" i="1" u="none" strike="noStrike" kern="1200" dirty="0">
                          <a:solidFill>
                            <a:srgbClr val="FF0000"/>
                          </a:solidFill>
                          <a:effectLst/>
                          <a:latin typeface="+mn-lt"/>
                          <a:ea typeface="+mn-ea"/>
                          <a:cs typeface="+mn-cs"/>
                        </a:rPr>
                        <a:t>+5,5%</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89024">
                <a:tc>
                  <a:txBody>
                    <a:bodyPr/>
                    <a:lstStyle/>
                    <a:p>
                      <a:pPr algn="l" rtl="0" fontAlgn="b"/>
                      <a:r>
                        <a:rPr lang="es-UY" sz="1600" b="1" i="0" u="none" strike="noStrike" dirty="0">
                          <a:solidFill>
                            <a:schemeClr val="tx1"/>
                          </a:solidFill>
                          <a:effectLst/>
                          <a:latin typeface="+mj-lt"/>
                        </a:rPr>
                        <a:t>Ingresos netos</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r" rtl="0" fontAlgn="b"/>
                      <a:r>
                        <a:rPr lang="es-UY" sz="1600" b="1" i="0" u="none" strike="noStrike" kern="1200" dirty="0">
                          <a:solidFill>
                            <a:schemeClr val="tx1"/>
                          </a:solidFill>
                          <a:effectLst/>
                          <a:latin typeface="+mj-lt"/>
                          <a:ea typeface="+mn-ea"/>
                          <a:cs typeface="+mn-cs"/>
                        </a:rPr>
                        <a:t>84.731,44</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r" rtl="0" fontAlgn="b"/>
                      <a:r>
                        <a:rPr lang="es-UY" sz="1600" b="1" i="0" u="none" strike="noStrike" kern="1200" dirty="0">
                          <a:solidFill>
                            <a:schemeClr val="tx1"/>
                          </a:solidFill>
                          <a:effectLst/>
                          <a:latin typeface="+mj-lt"/>
                          <a:ea typeface="+mn-ea"/>
                          <a:cs typeface="+mn-cs"/>
                        </a:rPr>
                        <a:t>69.242,93</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600" b="0" i="1" u="none" strike="noStrike" kern="1200" dirty="0">
                          <a:solidFill>
                            <a:srgbClr val="FF0000"/>
                          </a:solidFill>
                          <a:effectLst/>
                          <a:latin typeface="+mn-lt"/>
                          <a:ea typeface="+mn-ea"/>
                          <a:cs typeface="+mn-cs"/>
                        </a:rPr>
                        <a:t>-18,3%</a:t>
                      </a:r>
                      <a:endParaRPr lang="es-UY" sz="1600" b="0" i="1" u="none" strike="noStrike" kern="1200" dirty="0">
                        <a:solidFill>
                          <a:srgbClr val="FF0000"/>
                        </a:solidFill>
                        <a:effectLst/>
                        <a:latin typeface="+mj-lt"/>
                        <a:ea typeface="+mn-ea"/>
                        <a:cs typeface="+mn-cs"/>
                      </a:endParaRP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0004"/>
                  </a:ext>
                </a:extLst>
              </a:tr>
              <a:tr h="289024">
                <a:tc>
                  <a:txBody>
                    <a:bodyPr/>
                    <a:lstStyle/>
                    <a:p>
                      <a:pPr algn="l" rtl="0" fontAlgn="b"/>
                      <a:r>
                        <a:rPr lang="es-UY" sz="1600" b="0" i="0" u="none" strike="noStrike" dirty="0">
                          <a:solidFill>
                            <a:schemeClr val="tx1"/>
                          </a:solidFill>
                          <a:effectLst/>
                          <a:latin typeface="+mj-lt"/>
                        </a:rPr>
                        <a:t>Costo de ventas</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600" b="0" i="0" u="none" strike="noStrike" kern="1200" dirty="0">
                          <a:solidFill>
                            <a:schemeClr val="tx1"/>
                          </a:solidFill>
                          <a:effectLst/>
                          <a:latin typeface="+mj-lt"/>
                          <a:ea typeface="+mn-ea"/>
                          <a:cs typeface="+mn-cs"/>
                        </a:rPr>
                        <a:t>-75.308,00</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600" b="0" i="0" u="none" strike="noStrike" kern="1200" dirty="0">
                          <a:solidFill>
                            <a:schemeClr val="tx1"/>
                          </a:solidFill>
                          <a:effectLst/>
                          <a:latin typeface="+mj-lt"/>
                          <a:ea typeface="+mn-ea"/>
                          <a:cs typeface="+mn-cs"/>
                        </a:rPr>
                        <a:t>-61.613,38</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600" b="0" i="1" u="none" strike="noStrike" kern="1200" dirty="0">
                          <a:solidFill>
                            <a:srgbClr val="00B050"/>
                          </a:solidFill>
                          <a:effectLst/>
                          <a:latin typeface="+mj-lt"/>
                          <a:ea typeface="+mn-ea"/>
                          <a:cs typeface="+mn-cs"/>
                        </a:rPr>
                        <a:t>-18,6%</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289024">
                <a:tc>
                  <a:txBody>
                    <a:bodyPr/>
                    <a:lstStyle/>
                    <a:p>
                      <a:pPr algn="l" rtl="0" fontAlgn="b"/>
                      <a:r>
                        <a:rPr lang="es-UY" sz="1600" b="1" i="0" u="none" strike="noStrike" dirty="0">
                          <a:solidFill>
                            <a:schemeClr val="tx1"/>
                          </a:solidFill>
                          <a:effectLst/>
                          <a:latin typeface="+mj-lt"/>
                        </a:rPr>
                        <a:t>Ganancia bruta</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r" rtl="0" fontAlgn="b"/>
                      <a:r>
                        <a:rPr lang="es-UY" sz="1600" b="1" i="0" u="none" strike="noStrike" kern="1200" dirty="0">
                          <a:solidFill>
                            <a:schemeClr val="tx1"/>
                          </a:solidFill>
                          <a:effectLst/>
                          <a:latin typeface="+mj-lt"/>
                          <a:ea typeface="+mn-ea"/>
                          <a:cs typeface="+mn-cs"/>
                        </a:rPr>
                        <a:t>9.423,44</a:t>
                      </a:r>
                    </a:p>
                  </a:txBody>
                  <a:tcPr marL="9525" marR="9525" marT="9525" marB="0" anchor="b">
                    <a:lnL>
                      <a:noFill/>
                    </a:lnL>
                    <a:lnR>
                      <a:noFill/>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solidFill>
                      <a:srgbClr val="FFFFFF"/>
                    </a:solidFill>
                  </a:tcPr>
                </a:tc>
                <a:tc>
                  <a:txBody>
                    <a:bodyPr/>
                    <a:lstStyle/>
                    <a:p>
                      <a:pPr algn="r" rtl="0" fontAlgn="b"/>
                      <a:r>
                        <a:rPr lang="es-UY" sz="1600" b="1" i="0" u="none" strike="noStrike" kern="1200" dirty="0">
                          <a:solidFill>
                            <a:schemeClr val="tx1"/>
                          </a:solidFill>
                          <a:effectLst/>
                          <a:latin typeface="+mj-lt"/>
                          <a:ea typeface="+mn-ea"/>
                          <a:cs typeface="+mn-cs"/>
                        </a:rPr>
                        <a:t>7.926,55</a:t>
                      </a:r>
                    </a:p>
                  </a:txBody>
                  <a:tcPr marL="9525" marR="9525" marT="9525" marB="0" anchor="b">
                    <a:lnL>
                      <a:noFill/>
                    </a:lnL>
                    <a:lnR>
                      <a:noFill/>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600" b="0" i="1" u="none" strike="noStrike" kern="1200" dirty="0">
                          <a:solidFill>
                            <a:srgbClr val="FF0000"/>
                          </a:solidFill>
                          <a:effectLst/>
                          <a:latin typeface="+mj-lt"/>
                          <a:ea typeface="+mn-ea"/>
                          <a:cs typeface="+mn-cs"/>
                        </a:rPr>
                        <a:t>-15,9%</a:t>
                      </a:r>
                    </a:p>
                  </a:txBody>
                  <a:tcPr marL="9525" marR="9525" marT="9525" marB="0" anchor="b">
                    <a:lnL>
                      <a:noFill/>
                    </a:lnL>
                    <a:lnR>
                      <a:noFill/>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289024">
                <a:tc>
                  <a:txBody>
                    <a:bodyPr/>
                    <a:lstStyle/>
                    <a:p>
                      <a:pPr algn="l" rtl="0" fontAlgn="b"/>
                      <a:r>
                        <a:rPr lang="es-UY" sz="1600" b="0" i="0" u="none" strike="noStrike" dirty="0">
                          <a:solidFill>
                            <a:schemeClr val="tx1"/>
                          </a:solidFill>
                          <a:effectLst/>
                          <a:latin typeface="+mj-lt"/>
                        </a:rPr>
                        <a:t>Gastos de administración y ventas</a:t>
                      </a:r>
                    </a:p>
                  </a:txBody>
                  <a:tcPr marL="9525" marR="9525" marT="9525" marB="0" anchor="b">
                    <a:lnL>
                      <a:noFill/>
                    </a:lnL>
                    <a:lnR>
                      <a:noFill/>
                    </a:lnR>
                    <a:lnT>
                      <a:noFill/>
                    </a:lnT>
                    <a:lnB>
                      <a:noFill/>
                    </a:lnB>
                    <a:solidFill>
                      <a:srgbClr val="FFFFFF"/>
                    </a:solidFill>
                  </a:tcPr>
                </a:tc>
                <a:tc>
                  <a:txBody>
                    <a:bodyPr/>
                    <a:lstStyle/>
                    <a:p>
                      <a:pPr algn="r" rtl="0" fontAlgn="b"/>
                      <a:r>
                        <a:rPr lang="es-UY" sz="1600" b="0" i="0" u="none" strike="noStrike" kern="1200" dirty="0">
                          <a:solidFill>
                            <a:schemeClr val="tx1"/>
                          </a:solidFill>
                          <a:effectLst/>
                          <a:latin typeface="+mj-lt"/>
                          <a:ea typeface="+mn-ea"/>
                          <a:cs typeface="+mn-cs"/>
                        </a:rPr>
                        <a:t>-4.873,13</a:t>
                      </a:r>
                    </a:p>
                  </a:txBody>
                  <a:tcPr marL="9525" marR="9525" marT="9525" marB="0" anchor="b">
                    <a:lnL>
                      <a:noFill/>
                    </a:lnL>
                    <a:lnR>
                      <a:noFill/>
                    </a:lnR>
                    <a:lnT>
                      <a:noFill/>
                    </a:lnT>
                    <a:lnB>
                      <a:noFill/>
                    </a:lnB>
                    <a:solidFill>
                      <a:srgbClr val="FFFFFF"/>
                    </a:solidFill>
                  </a:tcPr>
                </a:tc>
                <a:tc>
                  <a:txBody>
                    <a:bodyPr/>
                    <a:lstStyle/>
                    <a:p>
                      <a:pPr algn="r" rtl="0" fontAlgn="b"/>
                      <a:r>
                        <a:rPr lang="es-UY" sz="1600" b="0" i="0" u="none" strike="noStrike" kern="1200" dirty="0">
                          <a:solidFill>
                            <a:schemeClr val="tx1"/>
                          </a:solidFill>
                          <a:effectLst/>
                          <a:latin typeface="+mj-lt"/>
                          <a:ea typeface="+mn-ea"/>
                          <a:cs typeface="+mn-cs"/>
                        </a:rPr>
                        <a:t>-4.833,59</a:t>
                      </a:r>
                    </a:p>
                  </a:txBody>
                  <a:tcPr marL="9525" marR="9525" marT="9525" marB="0" anchor="b">
                    <a:lnL>
                      <a:noFill/>
                    </a:lnL>
                    <a:lnR>
                      <a:noFill/>
                    </a:lnR>
                    <a:lnT>
                      <a:noFill/>
                    </a:lnT>
                    <a:lnB>
                      <a:noFill/>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600" b="0" i="1" u="none" strike="noStrike" kern="1200" dirty="0">
                          <a:solidFill>
                            <a:srgbClr val="00B050"/>
                          </a:solidFill>
                          <a:effectLst/>
                          <a:latin typeface="+mj-lt"/>
                          <a:ea typeface="+mn-ea"/>
                          <a:cs typeface="+mn-cs"/>
                        </a:rPr>
                        <a:t>-0,8%</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10009"/>
                  </a:ext>
                </a:extLst>
              </a:tr>
              <a:tr h="289024">
                <a:tc>
                  <a:txBody>
                    <a:bodyPr/>
                    <a:lstStyle/>
                    <a:p>
                      <a:pPr algn="l" rtl="0" fontAlgn="b"/>
                      <a:r>
                        <a:rPr lang="es-UY" sz="1600" b="0" i="0" u="none" strike="noStrike" dirty="0">
                          <a:solidFill>
                            <a:schemeClr val="tx1"/>
                          </a:solidFill>
                          <a:effectLst/>
                          <a:latin typeface="+mj-lt"/>
                        </a:rPr>
                        <a:t>Otros gastos/Ingresos</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rtl="0" fontAlgn="b"/>
                      <a:r>
                        <a:rPr lang="es-UY" sz="1600" b="0" i="0" u="none" strike="noStrike" kern="1200" dirty="0">
                          <a:solidFill>
                            <a:schemeClr val="tx1"/>
                          </a:solidFill>
                          <a:effectLst/>
                          <a:latin typeface="+mj-lt"/>
                          <a:ea typeface="+mn-ea"/>
                          <a:cs typeface="+mn-cs"/>
                        </a:rPr>
                        <a:t>       356,22 </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rtl="0" fontAlgn="b"/>
                      <a:r>
                        <a:rPr lang="es-UY" sz="1600" b="0" i="0" u="none" strike="noStrike" kern="1200" dirty="0">
                          <a:solidFill>
                            <a:schemeClr val="tx1"/>
                          </a:solidFill>
                          <a:effectLst/>
                          <a:latin typeface="+mj-lt"/>
                          <a:ea typeface="+mn-ea"/>
                          <a:cs typeface="+mn-cs"/>
                        </a:rPr>
                        <a:t>          218,83 </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r" defTabSz="998543" rtl="0" eaLnBrk="1" fontAlgn="b" latinLnBrk="0" hangingPunct="1">
                        <a:lnSpc>
                          <a:spcPct val="100000"/>
                        </a:lnSpc>
                        <a:spcBef>
                          <a:spcPts val="0"/>
                        </a:spcBef>
                        <a:spcAft>
                          <a:spcPts val="0"/>
                        </a:spcAft>
                        <a:buClrTx/>
                        <a:buSzTx/>
                        <a:buFontTx/>
                        <a:buNone/>
                        <a:tabLst/>
                        <a:defRPr/>
                      </a:pPr>
                      <a:r>
                        <a:rPr lang="es-UY" sz="1600" b="0" i="1" u="none" strike="noStrike" kern="1200" dirty="0">
                          <a:solidFill>
                            <a:srgbClr val="00B050"/>
                          </a:solidFill>
                          <a:effectLst/>
                          <a:latin typeface="+mj-lt"/>
                          <a:ea typeface="+mn-ea"/>
                          <a:cs typeface="+mn-cs"/>
                        </a:rPr>
                        <a:t>-38,6%</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r h="289024">
                <a:tc>
                  <a:txBody>
                    <a:bodyPr/>
                    <a:lstStyle/>
                    <a:p>
                      <a:pPr algn="l" rtl="0" fontAlgn="b"/>
                      <a:r>
                        <a:rPr lang="es-UY" sz="1600" b="1" i="0" u="none" strike="noStrike" dirty="0">
                          <a:solidFill>
                            <a:schemeClr val="tx1"/>
                          </a:solidFill>
                          <a:effectLst/>
                          <a:latin typeface="+mj-lt"/>
                        </a:rPr>
                        <a:t>Resultado operativo</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0" algn="r" defTabSz="998543" rtl="0" eaLnBrk="1" fontAlgn="b" latinLnBrk="0" hangingPunct="1"/>
                      <a:r>
                        <a:rPr lang="es-UY" sz="1600" b="1" i="0" u="none" strike="noStrike" kern="1200" dirty="0">
                          <a:solidFill>
                            <a:schemeClr val="tx1"/>
                          </a:solidFill>
                          <a:effectLst/>
                          <a:latin typeface="+mj-lt"/>
                          <a:ea typeface="+mn-ea"/>
                          <a:cs typeface="+mn-cs"/>
                        </a:rPr>
                        <a:t>4.906,53</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algn="r" rtl="0" fontAlgn="b"/>
                      <a:r>
                        <a:rPr lang="es-UY" sz="1600" b="1" i="0" u="none" strike="noStrike" kern="1200" dirty="0">
                          <a:solidFill>
                            <a:schemeClr val="tx1"/>
                          </a:solidFill>
                          <a:effectLst/>
                          <a:latin typeface="+mj-lt"/>
                          <a:ea typeface="+mn-ea"/>
                          <a:cs typeface="+mn-cs"/>
                        </a:rPr>
                        <a:t>3.311,79</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0" algn="r" defTabSz="998543" rtl="0" eaLnBrk="1" fontAlgn="b" latinLnBrk="0" hangingPunct="1"/>
                      <a:r>
                        <a:rPr lang="es-ES" sz="1600" b="0" i="1" u="none" strike="noStrike" kern="1200" dirty="0">
                          <a:solidFill>
                            <a:srgbClr val="00B050"/>
                          </a:solidFill>
                          <a:effectLst/>
                          <a:latin typeface="+mj-lt"/>
                          <a:ea typeface="+mn-ea"/>
                          <a:cs typeface="+mn-cs"/>
                        </a:rPr>
                        <a:t>-32,5%</a:t>
                      </a:r>
                      <a:endParaRPr lang="es-UY" sz="1600" b="0" i="1" u="none" strike="noStrike" kern="1200" dirty="0">
                        <a:solidFill>
                          <a:srgbClr val="00B050"/>
                        </a:solidFill>
                        <a:effectLst/>
                        <a:latin typeface="+mj-lt"/>
                        <a:ea typeface="+mn-ea"/>
                        <a:cs typeface="+mn-cs"/>
                      </a:endParaRP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76846481"/>
                  </a:ext>
                </a:extLst>
              </a:tr>
              <a:tr h="289024">
                <a:tc>
                  <a:txBody>
                    <a:bodyPr/>
                    <a:lstStyle/>
                    <a:p>
                      <a:pPr algn="l" rtl="0" fontAlgn="b"/>
                      <a:r>
                        <a:rPr lang="es-UY" sz="1600" b="1" i="0" u="none" strike="noStrike" dirty="0">
                          <a:solidFill>
                            <a:schemeClr val="tx1"/>
                          </a:solidFill>
                          <a:effectLst/>
                          <a:latin typeface="+mj-lt"/>
                        </a:rPr>
                        <a:t>Costo financiero neto</a:t>
                      </a:r>
                    </a:p>
                  </a:txBody>
                  <a:tcPr marL="9525" marR="9525" marT="9525" marB="0" anchor="b">
                    <a:lnL>
                      <a:noFill/>
                    </a:lnL>
                    <a:lnR>
                      <a:noFill/>
                    </a:lnR>
                    <a:lnT>
                      <a:noFill/>
                    </a:lnT>
                    <a:lnB>
                      <a:noFill/>
                    </a:lnB>
                    <a:solidFill>
                      <a:srgbClr val="FFFFFF"/>
                    </a:solidFill>
                  </a:tcPr>
                </a:tc>
                <a:tc>
                  <a:txBody>
                    <a:bodyPr/>
                    <a:lstStyle/>
                    <a:p>
                      <a:pPr marL="0" algn="r" defTabSz="998543" rtl="0" eaLnBrk="1" fontAlgn="b" latinLnBrk="0" hangingPunct="1"/>
                      <a:r>
                        <a:rPr lang="es-UY" sz="1600" b="1" i="0" u="none" strike="noStrike" kern="1200" dirty="0">
                          <a:solidFill>
                            <a:schemeClr val="tx1"/>
                          </a:solidFill>
                          <a:effectLst/>
                          <a:latin typeface="+mj-lt"/>
                          <a:ea typeface="+mn-ea"/>
                          <a:cs typeface="+mn-cs"/>
                        </a:rPr>
                        <a:t>1.699,27</a:t>
                      </a:r>
                    </a:p>
                  </a:txBody>
                  <a:tcPr marL="9525" marR="9525" marT="9525" marB="0" anchor="b">
                    <a:lnL>
                      <a:noFill/>
                    </a:lnL>
                    <a:lnR>
                      <a:noFill/>
                    </a:lnR>
                    <a:lnT>
                      <a:noFill/>
                    </a:lnT>
                    <a:lnB>
                      <a:noFill/>
                    </a:lnB>
                    <a:solidFill>
                      <a:srgbClr val="FFFFFF"/>
                    </a:solidFill>
                  </a:tcPr>
                </a:tc>
                <a:tc>
                  <a:txBody>
                    <a:bodyPr/>
                    <a:lstStyle/>
                    <a:p>
                      <a:pPr marL="0" algn="r" defTabSz="998543" rtl="0" eaLnBrk="1" fontAlgn="b" latinLnBrk="0" hangingPunct="1"/>
                      <a:r>
                        <a:rPr lang="es-UY" sz="1600" b="1" i="0" u="none" strike="noStrike" kern="1200" dirty="0">
                          <a:solidFill>
                            <a:schemeClr val="tx1"/>
                          </a:solidFill>
                          <a:effectLst/>
                          <a:latin typeface="+mj-lt"/>
                          <a:ea typeface="+mn-ea"/>
                          <a:cs typeface="+mn-cs"/>
                        </a:rPr>
                        <a:t>844,00</a:t>
                      </a:r>
                    </a:p>
                  </a:txBody>
                  <a:tcPr marL="9525" marR="9525" marT="9525" marB="0" anchor="b">
                    <a:lnL>
                      <a:noFill/>
                    </a:lnL>
                    <a:lnR>
                      <a:noFill/>
                    </a:lnR>
                    <a:lnT>
                      <a:noFill/>
                    </a:lnT>
                    <a:lnB>
                      <a:noFill/>
                    </a:lnB>
                    <a:solidFill>
                      <a:srgbClr val="FFFFFF"/>
                    </a:solidFill>
                  </a:tcPr>
                </a:tc>
                <a:tc>
                  <a:txBody>
                    <a:bodyPr/>
                    <a:lstStyle/>
                    <a:p>
                      <a:pPr marL="0" algn="r" defTabSz="998543" rtl="0" eaLnBrk="1" fontAlgn="b" latinLnBrk="0" hangingPunct="1"/>
                      <a:r>
                        <a:rPr lang="es-ES" sz="1600" b="0" i="1" u="none" strike="noStrike" kern="1200" dirty="0">
                          <a:solidFill>
                            <a:srgbClr val="FF0000"/>
                          </a:solidFill>
                          <a:effectLst/>
                          <a:latin typeface="+mj-lt"/>
                          <a:ea typeface="+mn-ea"/>
                          <a:cs typeface="+mn-cs"/>
                        </a:rPr>
                        <a:t>-50,3%</a:t>
                      </a:r>
                      <a:endParaRPr lang="es-UY" sz="1600" b="0" i="1" u="none" strike="noStrike" kern="1200" dirty="0">
                        <a:solidFill>
                          <a:srgbClr val="FF0000"/>
                        </a:solidFill>
                        <a:effectLst/>
                        <a:latin typeface="+mj-lt"/>
                        <a:ea typeface="+mn-ea"/>
                        <a:cs typeface="+mn-cs"/>
                      </a:endParaRP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10012"/>
                  </a:ext>
                </a:extLst>
              </a:tr>
              <a:tr h="139920">
                <a:tc>
                  <a:txBody>
                    <a:bodyPr/>
                    <a:lstStyle/>
                    <a:p>
                      <a:pPr algn="l" rtl="0" fontAlgn="b"/>
                      <a:r>
                        <a:rPr lang="es-UY" sz="1600" b="1" i="0" u="none" strike="noStrike" dirty="0">
                          <a:solidFill>
                            <a:schemeClr val="tx1"/>
                          </a:solidFill>
                          <a:effectLst/>
                          <a:latin typeface="+mj-lt"/>
                        </a:rPr>
                        <a:t>Resultado de participación en vinculadas</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r" defTabSz="998543" rtl="0" eaLnBrk="1" fontAlgn="b" latinLnBrk="0" hangingPunct="1"/>
                      <a:r>
                        <a:rPr lang="es-UY" sz="1600" b="1" i="0" u="none" strike="noStrike" kern="1200" dirty="0">
                          <a:solidFill>
                            <a:schemeClr val="tx1"/>
                          </a:solidFill>
                          <a:effectLst/>
                          <a:latin typeface="+mj-lt"/>
                          <a:ea typeface="+mn-ea"/>
                          <a:cs typeface="+mn-cs"/>
                        </a:rPr>
                        <a:t>887,15</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600" b="1" i="0" u="none" strike="noStrike" kern="1200" dirty="0">
                          <a:solidFill>
                            <a:schemeClr val="tx1"/>
                          </a:solidFill>
                          <a:effectLst/>
                          <a:latin typeface="+mj-lt"/>
                          <a:ea typeface="+mn-ea"/>
                          <a:cs typeface="+mn-cs"/>
                        </a:rPr>
                        <a:t>1.097,74</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rtl="0" fontAlgn="b"/>
                      <a:r>
                        <a:rPr lang="es-ES" sz="1600" b="0" i="1" u="none" strike="noStrike" dirty="0">
                          <a:solidFill>
                            <a:srgbClr val="00B050"/>
                          </a:solidFill>
                          <a:effectLst/>
                          <a:latin typeface="+mj-lt"/>
                        </a:rPr>
                        <a:t>23,7%</a:t>
                      </a:r>
                      <a:endParaRPr lang="es-UY" sz="1600" b="0" i="1" u="none" strike="noStrike" dirty="0">
                        <a:solidFill>
                          <a:srgbClr val="00B050"/>
                        </a:solidFill>
                        <a:effectLst/>
                        <a:latin typeface="+mj-lt"/>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13"/>
                  </a:ext>
                </a:extLst>
              </a:tr>
              <a:tr h="289024">
                <a:tc>
                  <a:txBody>
                    <a:bodyPr/>
                    <a:lstStyle/>
                    <a:p>
                      <a:pPr algn="l" rtl="0" fontAlgn="b"/>
                      <a:r>
                        <a:rPr lang="es-ES" sz="1600" b="1" i="0" u="none" strike="noStrike" dirty="0">
                          <a:solidFill>
                            <a:schemeClr val="tx1"/>
                          </a:solidFill>
                          <a:effectLst/>
                          <a:latin typeface="+mj-lt"/>
                        </a:rPr>
                        <a:t>Resultado</a:t>
                      </a:r>
                      <a:r>
                        <a:rPr lang="es-ES" sz="1600" b="1" i="0" u="none" strike="noStrike" baseline="0" dirty="0">
                          <a:solidFill>
                            <a:schemeClr val="tx1"/>
                          </a:solidFill>
                          <a:effectLst/>
                          <a:latin typeface="+mj-lt"/>
                        </a:rPr>
                        <a:t> antes de impuestos</a:t>
                      </a:r>
                      <a:endParaRPr lang="es-UY" sz="1600" b="1" i="0" u="none" strike="noStrike" dirty="0">
                        <a:solidFill>
                          <a:schemeClr val="tx1"/>
                        </a:solidFill>
                        <a:effectLst/>
                        <a:latin typeface="+mj-lt"/>
                      </a:endParaRP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0" algn="r" defTabSz="998543" rtl="0" eaLnBrk="1" fontAlgn="b" latinLnBrk="0" hangingPunct="1"/>
                      <a:r>
                        <a:rPr lang="es-ES" sz="1600" b="1" i="0" u="none" strike="noStrike" kern="1200" dirty="0">
                          <a:solidFill>
                            <a:schemeClr val="tx1"/>
                          </a:solidFill>
                          <a:effectLst/>
                          <a:latin typeface="+mj-lt"/>
                          <a:ea typeface="+mn-ea"/>
                          <a:cs typeface="+mn-cs"/>
                        </a:rPr>
                        <a:t>7.492,95</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r" defTabSz="998543" rtl="0" eaLnBrk="1" fontAlgn="b" latinLnBrk="0" hangingPunct="1"/>
                      <a:r>
                        <a:rPr lang="es-ES" sz="1600" b="1" i="0" u="none" strike="noStrike" kern="1200" dirty="0">
                          <a:solidFill>
                            <a:schemeClr val="tx1"/>
                          </a:solidFill>
                          <a:effectLst/>
                          <a:latin typeface="+mj-lt"/>
                          <a:ea typeface="+mn-ea"/>
                          <a:cs typeface="+mn-cs"/>
                        </a:rPr>
                        <a:t>5.253,53</a:t>
                      </a:r>
                      <a:endParaRPr lang="es-UY" sz="1600" b="1" i="0" u="none" strike="noStrike" kern="1200" dirty="0">
                        <a:solidFill>
                          <a:schemeClr val="tx1"/>
                        </a:solidFill>
                        <a:effectLst/>
                        <a:latin typeface="+mj-lt"/>
                        <a:ea typeface="+mn-ea"/>
                        <a:cs typeface="+mn-cs"/>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rtl="0" fontAlgn="b"/>
                      <a:r>
                        <a:rPr lang="es-ES" sz="1600" b="0" i="1" u="none" strike="noStrike" kern="1200" dirty="0">
                          <a:solidFill>
                            <a:srgbClr val="FF0000"/>
                          </a:solidFill>
                          <a:effectLst/>
                          <a:latin typeface="+mj-lt"/>
                          <a:ea typeface="+mn-ea"/>
                          <a:cs typeface="+mn-cs"/>
                        </a:rPr>
                        <a:t>-29,9%</a:t>
                      </a:r>
                      <a:endParaRPr lang="es-UY" sz="1600" b="0" i="1" u="none" strike="noStrike" kern="1200" dirty="0">
                        <a:solidFill>
                          <a:srgbClr val="FF0000"/>
                        </a:solidFill>
                        <a:effectLst/>
                        <a:latin typeface="+mj-lt"/>
                        <a:ea typeface="+mn-ea"/>
                        <a:cs typeface="+mn-cs"/>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573120175"/>
                  </a:ext>
                </a:extLst>
              </a:tr>
              <a:tr h="289024">
                <a:tc>
                  <a:txBody>
                    <a:bodyPr/>
                    <a:lstStyle/>
                    <a:p>
                      <a:pPr algn="l" rtl="0" fontAlgn="b"/>
                      <a:r>
                        <a:rPr lang="es-UY" sz="1600" b="1" i="0" u="none" strike="noStrike" dirty="0">
                          <a:solidFill>
                            <a:schemeClr val="tx1"/>
                          </a:solidFill>
                          <a:effectLst/>
                          <a:latin typeface="+mj-lt"/>
                        </a:rPr>
                        <a:t>Resultado por impuesto a la renta</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600" b="1" i="0" u="none" strike="noStrike" kern="1200" dirty="0">
                          <a:solidFill>
                            <a:schemeClr val="tx1"/>
                          </a:solidFill>
                          <a:effectLst/>
                          <a:latin typeface="+mj-lt"/>
                          <a:ea typeface="+mn-ea"/>
                          <a:cs typeface="+mn-cs"/>
                        </a:rPr>
                        <a:t>-1.293,67</a:t>
                      </a:r>
                    </a:p>
                  </a:txBody>
                  <a:tcPr marL="9525" marR="9525" marT="9525"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r" defTabSz="998543" rtl="0" eaLnBrk="1" fontAlgn="b" latinLnBrk="0" hangingPunct="1"/>
                      <a:r>
                        <a:rPr lang="es-UY" sz="1600" b="1" i="0" u="none" strike="noStrike" kern="1200" dirty="0">
                          <a:solidFill>
                            <a:schemeClr val="tx1"/>
                          </a:solidFill>
                          <a:effectLst/>
                          <a:latin typeface="+mj-lt"/>
                          <a:ea typeface="+mn-ea"/>
                          <a:cs typeface="+mn-cs"/>
                        </a:rPr>
                        <a:t>-174,13</a:t>
                      </a:r>
                    </a:p>
                  </a:txBody>
                  <a:tcPr marL="9525" marR="9525" marT="9525"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rtl="0" fontAlgn="b"/>
                      <a:r>
                        <a:rPr lang="es-ES" sz="1600" b="0" i="1" u="none" strike="noStrike" kern="1200" dirty="0">
                          <a:solidFill>
                            <a:srgbClr val="00B050"/>
                          </a:solidFill>
                          <a:effectLst/>
                          <a:latin typeface="+mj-lt"/>
                          <a:ea typeface="+mn-ea"/>
                          <a:cs typeface="+mn-cs"/>
                        </a:rPr>
                        <a:t>-86,5%</a:t>
                      </a:r>
                      <a:endParaRPr lang="es-UY" sz="1600" b="0" i="1" u="none" strike="noStrike" kern="1200" dirty="0">
                        <a:solidFill>
                          <a:srgbClr val="00B050"/>
                        </a:solidFill>
                        <a:effectLst/>
                        <a:latin typeface="+mj-lt"/>
                        <a:ea typeface="+mn-ea"/>
                        <a:cs typeface="+mn-cs"/>
                      </a:endParaRPr>
                    </a:p>
                  </a:txBody>
                  <a:tcPr marL="9525" marR="9525" marT="9525"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14"/>
                  </a:ext>
                </a:extLst>
              </a:tr>
              <a:tr h="289024">
                <a:tc>
                  <a:txBody>
                    <a:bodyPr/>
                    <a:lstStyle/>
                    <a:p>
                      <a:pPr algn="l" rtl="0" fontAlgn="b"/>
                      <a:r>
                        <a:rPr lang="es-UY" sz="1600" b="1" i="0" u="none" strike="noStrike" dirty="0">
                          <a:solidFill>
                            <a:schemeClr val="tx1"/>
                          </a:solidFill>
                          <a:effectLst/>
                          <a:latin typeface="+mj-lt"/>
                        </a:rPr>
                        <a:t>Resultado del período</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600" b="1" i="0" u="none" strike="noStrike" kern="1200" dirty="0">
                          <a:solidFill>
                            <a:schemeClr val="tx1"/>
                          </a:solidFill>
                          <a:effectLst/>
                          <a:latin typeface="+mj-lt"/>
                          <a:ea typeface="+mn-ea"/>
                          <a:cs typeface="+mn-cs"/>
                        </a:rPr>
                        <a:t>6.199,28</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UY" sz="1600" b="1" i="0" u="none" strike="noStrike" kern="1200" dirty="0">
                          <a:solidFill>
                            <a:schemeClr val="tx1"/>
                          </a:solidFill>
                          <a:effectLst/>
                          <a:latin typeface="+mj-lt"/>
                          <a:ea typeface="+mn-ea"/>
                          <a:cs typeface="+mn-cs"/>
                        </a:rPr>
                        <a:t>5.079,40</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r" defTabSz="998543" rtl="0" eaLnBrk="1" fontAlgn="b" latinLnBrk="0" hangingPunct="1"/>
                      <a:r>
                        <a:rPr lang="es-ES" sz="1600" b="0" i="1" u="none" strike="noStrike" kern="1200" dirty="0">
                          <a:solidFill>
                            <a:srgbClr val="FF0000"/>
                          </a:solidFill>
                          <a:effectLst/>
                          <a:latin typeface="+mj-lt"/>
                          <a:ea typeface="+mn-ea"/>
                          <a:cs typeface="+mn-cs"/>
                        </a:rPr>
                        <a:t>-18,1%</a:t>
                      </a:r>
                      <a:endParaRPr lang="es-UY" sz="1600" b="0" i="1" u="none" strike="noStrike" kern="1200" dirty="0">
                        <a:solidFill>
                          <a:srgbClr val="FF0000"/>
                        </a:solidFill>
                        <a:effectLst/>
                        <a:latin typeface="+mj-lt"/>
                        <a:ea typeface="+mn-ea"/>
                        <a:cs typeface="+mn-cs"/>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129455">
                <a:tc>
                  <a:txBody>
                    <a:bodyPr/>
                    <a:lstStyle/>
                    <a:p>
                      <a:pPr algn="l" rtl="0" fontAlgn="b"/>
                      <a:endParaRPr lang="es-UY" sz="300" b="1" i="0" u="none" strike="noStrike" dirty="0">
                        <a:solidFill>
                          <a:schemeClr val="tx1"/>
                        </a:solidFill>
                        <a:effectLst/>
                        <a:latin typeface="+mj-lt"/>
                      </a:endParaRP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solidFill>
                      <a:srgbClr val="FFFFFF"/>
                    </a:solidFill>
                  </a:tcPr>
                </a:tc>
                <a:tc>
                  <a:txBody>
                    <a:bodyPr/>
                    <a:lstStyle/>
                    <a:p>
                      <a:pPr marL="0" algn="r" defTabSz="998543" rtl="0" eaLnBrk="1" fontAlgn="b" latinLnBrk="0" hangingPunct="1"/>
                      <a:endParaRPr lang="es-UY" sz="800" b="1" i="0" u="none" strike="noStrike" kern="1200" dirty="0">
                        <a:solidFill>
                          <a:schemeClr val="tx1"/>
                        </a:solidFill>
                        <a:effectLst/>
                        <a:latin typeface="+mj-lt"/>
                        <a:ea typeface="+mn-ea"/>
                        <a:cs typeface="+mn-cs"/>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a:txBody>
                    <a:bodyPr/>
                    <a:lstStyle/>
                    <a:p>
                      <a:pPr marL="0" algn="r" defTabSz="998543" rtl="0" eaLnBrk="1" fontAlgn="b" latinLnBrk="0" hangingPunct="1"/>
                      <a:endParaRPr lang="es-UY" sz="800" b="1" i="0" u="none" strike="noStrike" kern="1200" dirty="0">
                        <a:solidFill>
                          <a:schemeClr val="tx1"/>
                        </a:solidFill>
                        <a:effectLst/>
                        <a:latin typeface="+mj-lt"/>
                        <a:ea typeface="+mn-ea"/>
                        <a:cs typeface="+mn-cs"/>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a:txBody>
                    <a:bodyPr/>
                    <a:lstStyle/>
                    <a:p>
                      <a:pPr marL="0" algn="r" defTabSz="998543" rtl="0" eaLnBrk="1" fontAlgn="b" latinLnBrk="0" hangingPunct="1"/>
                      <a:endParaRPr lang="es-UY" sz="800" b="0" i="1" u="none" strike="noStrike" kern="1200" dirty="0">
                        <a:solidFill>
                          <a:srgbClr val="FF0000"/>
                        </a:solidFill>
                        <a:effectLst/>
                        <a:latin typeface="+mj-lt"/>
                        <a:ea typeface="+mn-ea"/>
                        <a:cs typeface="+mn-cs"/>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extLst>
                  <a:ext uri="{0D108BD9-81ED-4DB2-BD59-A6C34878D82A}">
                    <a16:rowId xmlns:a16="http://schemas.microsoft.com/office/drawing/2014/main" val="2646309110"/>
                  </a:ext>
                </a:extLst>
              </a:tr>
              <a:tr h="289024">
                <a:tc>
                  <a:txBody>
                    <a:bodyPr/>
                    <a:lstStyle/>
                    <a:p>
                      <a:pPr algn="l" rtl="0" fontAlgn="b"/>
                      <a:r>
                        <a:rPr lang="es-UY" sz="1600" b="0" i="1" u="none" strike="noStrike" dirty="0">
                          <a:solidFill>
                            <a:schemeClr val="tx1"/>
                          </a:solidFill>
                          <a:effectLst/>
                          <a:latin typeface="+mj-lt"/>
                        </a:rPr>
                        <a:t>Margen bruto</a:t>
                      </a:r>
                    </a:p>
                  </a:txBody>
                  <a:tcPr marL="9525" marR="9525" marT="9525" marB="0" anchor="b">
                    <a:lnL>
                      <a:noFill/>
                    </a:lnL>
                    <a:lnR>
                      <a:noFill/>
                    </a:lnR>
                    <a:lnT>
                      <a:noFill/>
                    </a:lnT>
                    <a:lnB>
                      <a:noFill/>
                    </a:lnB>
                    <a:solidFill>
                      <a:srgbClr val="FFFFFF"/>
                    </a:solidFill>
                  </a:tcPr>
                </a:tc>
                <a:tc>
                  <a:txBody>
                    <a:bodyPr/>
                    <a:lstStyle/>
                    <a:p>
                      <a:pPr algn="r" rtl="0" fontAlgn="b"/>
                      <a:r>
                        <a:rPr lang="es-UY" sz="1600" b="0" i="1" u="none" strike="noStrike" dirty="0">
                          <a:solidFill>
                            <a:schemeClr val="tx1"/>
                          </a:solidFill>
                          <a:effectLst/>
                          <a:latin typeface="+mj-lt"/>
                        </a:rPr>
                        <a:t>11%</a:t>
                      </a:r>
                    </a:p>
                  </a:txBody>
                  <a:tcPr marL="9525" marR="9525" marT="9525" marB="0" anchor="b">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algn="r" rtl="0" fontAlgn="b"/>
                      <a:r>
                        <a:rPr lang="es-UY" sz="1600" b="0" i="1" u="none" strike="noStrike" dirty="0">
                          <a:solidFill>
                            <a:schemeClr val="tx1"/>
                          </a:solidFill>
                          <a:effectLst/>
                          <a:latin typeface="+mj-lt"/>
                        </a:rPr>
                        <a:t>11%</a:t>
                      </a:r>
                    </a:p>
                  </a:txBody>
                  <a:tcPr marL="9525" marR="9525" marT="9525" marB="0" anchor="b">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tc>
                  <a:txBody>
                    <a:bodyPr/>
                    <a:lstStyle/>
                    <a:p>
                      <a:pPr marL="0" algn="r" defTabSz="998543" rtl="0" eaLnBrk="1" fontAlgn="b" latinLnBrk="0" hangingPunct="1"/>
                      <a:endParaRPr lang="es-UY" sz="1600" b="0" i="0" u="none" strike="noStrike" kern="1200" dirty="0">
                        <a:solidFill>
                          <a:srgbClr val="FF0000"/>
                        </a:solidFill>
                        <a:effectLst/>
                        <a:latin typeface="+mj-lt"/>
                        <a:ea typeface="+mn-ea"/>
                        <a:cs typeface="+mn-cs"/>
                      </a:endParaRPr>
                    </a:p>
                  </a:txBody>
                  <a:tcPr marL="9525" marR="9525" marT="9525" marB="0" anchor="b">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23905647"/>
                  </a:ext>
                </a:extLst>
              </a:tr>
            </a:tbl>
          </a:graphicData>
        </a:graphic>
      </p:graphicFrame>
      <p:sp>
        <p:nvSpPr>
          <p:cNvPr id="18" name="18 CuadroTexto"/>
          <p:cNvSpPr txBox="1"/>
          <p:nvPr/>
        </p:nvSpPr>
        <p:spPr>
          <a:xfrm>
            <a:off x="0" y="6337200"/>
            <a:ext cx="6601038" cy="292388"/>
          </a:xfrm>
          <a:prstGeom prst="rect">
            <a:avLst/>
          </a:prstGeom>
          <a:noFill/>
        </p:spPr>
        <p:txBody>
          <a:bodyPr wrap="none" rtlCol="0">
            <a:spAutoFit/>
          </a:bodyPr>
          <a:lstStyle>
            <a:defPPr>
              <a:defRPr lang="es-UY"/>
            </a:defPPr>
            <a:lvl1pPr>
              <a:defRPr sz="1400">
                <a:latin typeface="Calibri Light" panose="020F0302020204030204" pitchFamily="34" charset="0"/>
                <a:cs typeface="Calibri Light" panose="020F0302020204030204" pitchFamily="34" charset="0"/>
              </a:defRPr>
            </a:lvl1p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UY" sz="1300" b="0" i="0" u="none" strike="noStrike" kern="1200" cap="none" spc="0" normalizeH="0" baseline="0" noProof="0" dirty="0">
                <a:ln>
                  <a:noFill/>
                </a:ln>
                <a:solidFill>
                  <a:schemeClr val="bg1">
                    <a:lumMod val="50000"/>
                  </a:schemeClr>
                </a:solidFill>
                <a:effectLst/>
                <a:uLnTx/>
                <a:uFillTx/>
                <a:latin typeface="Calibri Light" panose="020F0302020204030204" pitchFamily="34" charset="0"/>
                <a:ea typeface="+mn-ea"/>
                <a:cs typeface="Calibri Light" panose="020F0302020204030204" pitchFamily="34" charset="0"/>
              </a:rPr>
              <a:t>*Cifras expresadas en millones de pesos uruguayos setiembre</a:t>
            </a:r>
            <a:r>
              <a:rPr lang="es-UY" sz="1300" dirty="0">
                <a:solidFill>
                  <a:schemeClr val="bg1">
                    <a:lumMod val="50000"/>
                  </a:schemeClr>
                </a:solidFill>
              </a:rPr>
              <a:t> 2022</a:t>
            </a:r>
            <a:r>
              <a:rPr kumimoji="0" lang="es-UY" sz="1300" b="0" i="0" u="none" strike="noStrike" kern="1200" cap="none" spc="0" normalizeH="0" baseline="0" noProof="0" dirty="0">
                <a:ln>
                  <a:noFill/>
                </a:ln>
                <a:solidFill>
                  <a:schemeClr val="bg1">
                    <a:lumMod val="50000"/>
                  </a:schemeClr>
                </a:solidFill>
                <a:effectLst/>
                <a:uLnTx/>
                <a:uFillTx/>
                <a:latin typeface="Calibri Light" panose="020F0302020204030204" pitchFamily="34" charset="0"/>
                <a:ea typeface="+mn-ea"/>
                <a:cs typeface="Calibri Light" panose="020F0302020204030204" pitchFamily="34" charset="0"/>
              </a:rPr>
              <a:t> ajustados a setiembre 2023.</a:t>
            </a:r>
          </a:p>
        </p:txBody>
      </p:sp>
      <p:sp>
        <p:nvSpPr>
          <p:cNvPr id="2" name="CuadroTexto 1"/>
          <p:cNvSpPr txBox="1"/>
          <p:nvPr/>
        </p:nvSpPr>
        <p:spPr>
          <a:xfrm>
            <a:off x="6729984" y="98191"/>
            <a:ext cx="6192688" cy="6671057"/>
          </a:xfrm>
          <a:prstGeom prst="rect">
            <a:avLst/>
          </a:prstGeom>
          <a:noFill/>
          <a:ln>
            <a:solidFill>
              <a:schemeClr val="accent1">
                <a:lumMod val="50000"/>
              </a:schemeClr>
            </a:solidFill>
          </a:ln>
        </p:spPr>
        <p:txBody>
          <a:bodyPr wrap="square" rtlCol="0">
            <a:spAutoFit/>
          </a:bodyPr>
          <a:lstStyle/>
          <a:p>
            <a:pPr marL="342900" marR="0" lvl="0" indent="-342900" defTabSz="756447" rtl="0" eaLnBrk="1" fontAlgn="auto" latinLnBrk="0" hangingPunct="1">
              <a:lnSpc>
                <a:spcPct val="100000"/>
              </a:lnSpc>
              <a:spcAft>
                <a:spcPts val="600"/>
              </a:spcAft>
              <a:buClrTx/>
              <a:buSzTx/>
              <a:buFont typeface="Arial" panose="020B0604020202020204" pitchFamily="34" charset="0"/>
              <a:buChar char="•"/>
              <a:tabLst/>
              <a:defRPr/>
            </a:pPr>
            <a:r>
              <a:rPr kumimoji="0" lang="es-ES" sz="1750" b="0" i="0" u="none" strike="noStrike" kern="1200" cap="none" spc="0" normalizeH="0" baseline="0" noProof="0" dirty="0">
                <a:ln>
                  <a:noFill/>
                </a:ln>
                <a:solidFill>
                  <a:schemeClr val="tx1">
                    <a:lumMod val="75000"/>
                    <a:lumOff val="25000"/>
                  </a:schemeClr>
                </a:solidFill>
                <a:effectLst/>
                <a:uLnTx/>
                <a:uFillTx/>
                <a:latin typeface="Calibri Light" panose="020F0302020204030204" pitchFamily="34" charset="0"/>
                <a:ea typeface="+mn-ea"/>
                <a:cs typeface="Calibri Light" panose="020F0302020204030204" pitchFamily="34" charset="0"/>
              </a:rPr>
              <a:t>Los ingresos brutos de ANCAP no </a:t>
            </a:r>
            <a:r>
              <a:rPr lang="es-ES" sz="1750" dirty="0">
                <a:solidFill>
                  <a:schemeClr val="tx1">
                    <a:lumMod val="75000"/>
                    <a:lumOff val="25000"/>
                  </a:schemeClr>
                </a:solidFill>
                <a:latin typeface="Calibri Light" panose="020F0302020204030204" pitchFamily="34" charset="0"/>
                <a:cs typeface="Calibri Light" panose="020F0302020204030204" pitchFamily="34" charset="0"/>
              </a:rPr>
              <a:t>incluyen </a:t>
            </a:r>
            <a:r>
              <a:rPr kumimoji="0" lang="es-ES" sz="1750" b="0" i="0" u="none" strike="noStrike" kern="1200" cap="none" spc="0" normalizeH="0" baseline="0" noProof="0" dirty="0">
                <a:ln>
                  <a:noFill/>
                </a:ln>
                <a:solidFill>
                  <a:schemeClr val="tx1">
                    <a:lumMod val="75000"/>
                    <a:lumOff val="25000"/>
                  </a:schemeClr>
                </a:solidFill>
                <a:effectLst/>
                <a:uLnTx/>
                <a:uFillTx/>
                <a:latin typeface="Calibri Light" panose="020F0302020204030204" pitchFamily="34" charset="0"/>
                <a:ea typeface="+mn-ea"/>
                <a:cs typeface="Calibri Light" panose="020F0302020204030204" pitchFamily="34" charset="0"/>
              </a:rPr>
              <a:t>márgenes y bonificaciones de distribución secundaria de gasolinas y gasoil; aún contienen los márgenes de envasado y distribución del </a:t>
            </a:r>
            <a:r>
              <a:rPr kumimoji="0" lang="es-ES" sz="1750" b="0" i="0" u="none" strike="noStrike" kern="1200" cap="none" spc="0" normalizeH="0" baseline="0" noProof="0" dirty="0" err="1">
                <a:ln>
                  <a:noFill/>
                </a:ln>
                <a:solidFill>
                  <a:schemeClr val="tx1">
                    <a:lumMod val="75000"/>
                    <a:lumOff val="25000"/>
                  </a:schemeClr>
                </a:solidFill>
                <a:effectLst/>
                <a:uLnTx/>
                <a:uFillTx/>
                <a:latin typeface="Calibri Light" panose="020F0302020204030204" pitchFamily="34" charset="0"/>
                <a:ea typeface="+mn-ea"/>
                <a:cs typeface="Calibri Light" panose="020F0302020204030204" pitchFamily="34" charset="0"/>
              </a:rPr>
              <a:t>superg</a:t>
            </a:r>
            <a:r>
              <a:rPr lang="es-ES" sz="1750" dirty="0" err="1">
                <a:solidFill>
                  <a:schemeClr val="tx1">
                    <a:lumMod val="75000"/>
                    <a:lumOff val="25000"/>
                  </a:schemeClr>
                </a:solidFill>
                <a:latin typeface="Calibri Light" panose="020F0302020204030204" pitchFamily="34" charset="0"/>
                <a:cs typeface="Calibri Light" panose="020F0302020204030204" pitchFamily="34" charset="0"/>
              </a:rPr>
              <a:t>ás</a:t>
            </a:r>
            <a:r>
              <a:rPr lang="es-ES" sz="1750" dirty="0">
                <a:solidFill>
                  <a:schemeClr val="tx1">
                    <a:lumMod val="75000"/>
                    <a:lumOff val="25000"/>
                  </a:schemeClr>
                </a:solidFill>
                <a:latin typeface="Calibri Light" panose="020F0302020204030204" pitchFamily="34" charset="0"/>
                <a:cs typeface="Calibri Light" panose="020F0302020204030204" pitchFamily="34" charset="0"/>
              </a:rPr>
              <a:t>, hasta el 1 de julio de 2023 cuando se comenzó a comercializar el </a:t>
            </a:r>
            <a:r>
              <a:rPr lang="es-ES" sz="1750" dirty="0" err="1">
                <a:solidFill>
                  <a:schemeClr val="tx1">
                    <a:lumMod val="75000"/>
                    <a:lumOff val="25000"/>
                  </a:schemeClr>
                </a:solidFill>
                <a:latin typeface="Calibri Light" panose="020F0302020204030204" pitchFamily="34" charset="0"/>
                <a:cs typeface="Calibri Light" panose="020F0302020204030204" pitchFamily="34" charset="0"/>
              </a:rPr>
              <a:t>supergás</a:t>
            </a:r>
            <a:r>
              <a:rPr lang="es-ES" sz="1750" dirty="0">
                <a:solidFill>
                  <a:schemeClr val="tx1">
                    <a:lumMod val="75000"/>
                    <a:lumOff val="25000"/>
                  </a:schemeClr>
                </a:solidFill>
                <a:latin typeface="Calibri Light" panose="020F0302020204030204" pitchFamily="34" charset="0"/>
                <a:cs typeface="Calibri Light" panose="020F0302020204030204" pitchFamily="34" charset="0"/>
              </a:rPr>
              <a:t> a PEP.</a:t>
            </a:r>
            <a:endParaRPr kumimoji="0" lang="es-ES" sz="1750" b="0" i="0" u="none" strike="noStrike" kern="1200" cap="none" spc="0" normalizeH="0" baseline="0" noProof="0" dirty="0">
              <a:ln>
                <a:noFill/>
              </a:ln>
              <a:solidFill>
                <a:schemeClr val="tx1">
                  <a:lumMod val="75000"/>
                  <a:lumOff val="25000"/>
                </a:schemeClr>
              </a:solidFill>
              <a:effectLst/>
              <a:uLnTx/>
              <a:uFillTx/>
              <a:latin typeface="Calibri Light" panose="020F0302020204030204" pitchFamily="34" charset="0"/>
              <a:ea typeface="+mn-ea"/>
              <a:cs typeface="Calibri Light" panose="020F0302020204030204" pitchFamily="34" charset="0"/>
            </a:endParaRPr>
          </a:p>
          <a:p>
            <a:pPr marL="342900" marR="0" lvl="0" indent="-342900" defTabSz="756447" rtl="0" eaLnBrk="1" fontAlgn="auto" latinLnBrk="0" hangingPunct="1">
              <a:lnSpc>
                <a:spcPct val="100000"/>
              </a:lnSpc>
              <a:spcAft>
                <a:spcPts val="600"/>
              </a:spcAft>
              <a:buClrTx/>
              <a:buSzTx/>
              <a:buFont typeface="Arial" panose="020B0604020202020204" pitchFamily="34" charset="0"/>
              <a:buChar char="•"/>
              <a:tabLst/>
              <a:defRPr/>
            </a:pPr>
            <a:r>
              <a:rPr lang="es-ES" sz="1750" dirty="0">
                <a:solidFill>
                  <a:schemeClr val="tx1">
                    <a:lumMod val="75000"/>
                    <a:lumOff val="25000"/>
                  </a:schemeClr>
                </a:solidFill>
                <a:latin typeface="Calibri Light" panose="020F0302020204030204" pitchFamily="34" charset="0"/>
                <a:cs typeface="Calibri Light" panose="020F0302020204030204" pitchFamily="34" charset="0"/>
              </a:rPr>
              <a:t>El </a:t>
            </a:r>
            <a:r>
              <a:rPr kumimoji="0" lang="es-ES" sz="1750" b="0" i="0" u="none" strike="noStrike" kern="1200" cap="none" spc="0" normalizeH="0" baseline="0" noProof="0" dirty="0">
                <a:ln>
                  <a:noFill/>
                </a:ln>
                <a:solidFill>
                  <a:schemeClr val="tx1">
                    <a:lumMod val="75000"/>
                    <a:lumOff val="25000"/>
                  </a:schemeClr>
                </a:solidFill>
                <a:effectLst/>
                <a:uLnTx/>
                <a:uFillTx/>
                <a:latin typeface="Calibri Light" panose="020F0302020204030204" pitchFamily="34" charset="0"/>
                <a:ea typeface="+mn-ea"/>
                <a:cs typeface="Calibri Light" panose="020F0302020204030204" pitchFamily="34" charset="0"/>
              </a:rPr>
              <a:t>costo de ventas baja principalmente por la baja del precio del crudo y por menor mezcla </a:t>
            </a:r>
            <a:r>
              <a:rPr lang="es-ES" sz="1750" dirty="0">
                <a:solidFill>
                  <a:schemeClr val="tx1">
                    <a:lumMod val="75000"/>
                    <a:lumOff val="25000"/>
                  </a:schemeClr>
                </a:solidFill>
                <a:latin typeface="Calibri Light" panose="020F0302020204030204" pitchFamily="34" charset="0"/>
                <a:cs typeface="Calibri Light" panose="020F0302020204030204" pitchFamily="34" charset="0"/>
              </a:rPr>
              <a:t>de biocombustibles.</a:t>
            </a:r>
          </a:p>
          <a:p>
            <a:pPr marL="342900" marR="0" lvl="0" indent="-342900" defTabSz="756447" rtl="0" eaLnBrk="1" fontAlgn="auto" latinLnBrk="0" hangingPunct="1">
              <a:lnSpc>
                <a:spcPct val="100000"/>
              </a:lnSpc>
              <a:spcAft>
                <a:spcPts val="600"/>
              </a:spcAft>
              <a:buClrTx/>
              <a:buSzTx/>
              <a:buFont typeface="Arial" panose="020B0604020202020204" pitchFamily="34" charset="0"/>
              <a:buChar char="•"/>
              <a:tabLst/>
              <a:defRPr/>
            </a:pPr>
            <a:r>
              <a:rPr lang="es-UY" sz="1750" dirty="0">
                <a:solidFill>
                  <a:schemeClr val="tx1">
                    <a:lumMod val="65000"/>
                    <a:lumOff val="35000"/>
                  </a:schemeClr>
                </a:solidFill>
                <a:latin typeface="Calibri Light" panose="020F0302020204030204" pitchFamily="34" charset="0"/>
                <a:cs typeface="Calibri Light" panose="020F0302020204030204" pitchFamily="34" charset="0"/>
              </a:rPr>
              <a:t>Los Gastos de Administración y Ventas presentan una disminución en comparación con el periodo anterior, principalmente por reducción en gastos directos de ventas e impuestos, además de reducción en la dotación de personal (total 2.095 funcionarios). </a:t>
            </a:r>
          </a:p>
          <a:p>
            <a:pPr marL="342900" indent="-342900">
              <a:spcAft>
                <a:spcPts val="600"/>
              </a:spcAft>
              <a:buFont typeface="Arial" panose="020B0604020202020204" pitchFamily="34" charset="0"/>
              <a:buChar char="•"/>
              <a:defRPr/>
            </a:pPr>
            <a:r>
              <a:rPr lang="es-UY" sz="1750" dirty="0">
                <a:solidFill>
                  <a:schemeClr val="tx1">
                    <a:lumMod val="65000"/>
                    <a:lumOff val="35000"/>
                  </a:schemeClr>
                </a:solidFill>
                <a:latin typeface="Calibri Light" panose="020F0302020204030204" pitchFamily="34" charset="0"/>
                <a:cs typeface="Calibri Light" panose="020F0302020204030204" pitchFamily="34" charset="0"/>
              </a:rPr>
              <a:t>Otros ingresos/gastos incluye ventas de información geológica, servicios de control vehicular, previsión litigios, deterioro de créditos y parte del subsidio focalizado del supergás (donación), entre otros.</a:t>
            </a:r>
          </a:p>
          <a:p>
            <a:pPr marL="342900" indent="-342900">
              <a:spcAft>
                <a:spcPts val="600"/>
              </a:spcAft>
              <a:buFont typeface="Arial" panose="020B0604020202020204" pitchFamily="34" charset="0"/>
              <a:buChar char="•"/>
              <a:defRPr/>
            </a:pPr>
            <a:r>
              <a:rPr lang="es-UY" sz="1750" dirty="0">
                <a:solidFill>
                  <a:schemeClr val="tx1">
                    <a:lumMod val="65000"/>
                    <a:lumOff val="35000"/>
                  </a:schemeClr>
                </a:solidFill>
                <a:latin typeface="Calibri Light" panose="020F0302020204030204" pitchFamily="34" charset="0"/>
                <a:cs typeface="Calibri Light" panose="020F0302020204030204" pitchFamily="34" charset="0"/>
              </a:rPr>
              <a:t>Desde marzo el subsidio focalizado del </a:t>
            </a:r>
            <a:r>
              <a:rPr lang="es-UY" sz="1750" dirty="0" err="1">
                <a:solidFill>
                  <a:schemeClr val="tx1">
                    <a:lumMod val="65000"/>
                    <a:lumOff val="35000"/>
                  </a:schemeClr>
                </a:solidFill>
                <a:latin typeface="Calibri Light" panose="020F0302020204030204" pitchFamily="34" charset="0"/>
                <a:cs typeface="Calibri Light" panose="020F0302020204030204" pitchFamily="34" charset="0"/>
              </a:rPr>
              <a:t>supergás</a:t>
            </a:r>
            <a:r>
              <a:rPr lang="es-UY" sz="1750" dirty="0">
                <a:solidFill>
                  <a:schemeClr val="tx1">
                    <a:lumMod val="65000"/>
                    <a:lumOff val="35000"/>
                  </a:schemeClr>
                </a:solidFill>
                <a:latin typeface="Calibri Light" panose="020F0302020204030204" pitchFamily="34" charset="0"/>
                <a:cs typeface="Calibri Light" panose="020F0302020204030204" pitchFamily="34" charset="0"/>
              </a:rPr>
              <a:t> se registra como aporte a Rentas Generales. </a:t>
            </a:r>
          </a:p>
          <a:p>
            <a:pPr marL="342900" indent="-342900">
              <a:spcAft>
                <a:spcPts val="600"/>
              </a:spcAft>
              <a:buFont typeface="Arial" panose="020B0604020202020204" pitchFamily="34" charset="0"/>
              <a:buChar char="•"/>
              <a:defRPr/>
            </a:pPr>
            <a:r>
              <a:rPr lang="es-UY" sz="1750" dirty="0">
                <a:solidFill>
                  <a:schemeClr val="tx1">
                    <a:lumMod val="75000"/>
                    <a:lumOff val="25000"/>
                  </a:schemeClr>
                </a:solidFill>
                <a:latin typeface="Calibri Light" panose="020F0302020204030204" pitchFamily="34" charset="0"/>
                <a:cs typeface="Calibri Light" panose="020F0302020204030204" pitchFamily="34" charset="0"/>
              </a:rPr>
              <a:t>La ganancia financiera es consecuencia de la evolución del tipo de cambio (-3,78% revaluación del dólar), que afecta la porción líquida en dólares, las deudas comerciales y financieras en dólares (diferencia de cambio de USD +15 millones) e incluye resultado por diferencia de tasas de USD +10 millones.</a:t>
            </a:r>
          </a:p>
        </p:txBody>
      </p:sp>
      <p:sp>
        <p:nvSpPr>
          <p:cNvPr id="6" name="Marcador de número de diapositiva 5">
            <a:extLst>
              <a:ext uri="{FF2B5EF4-FFF2-40B4-BE49-F238E27FC236}">
                <a16:creationId xmlns:a16="http://schemas.microsoft.com/office/drawing/2014/main" id="{FD016706-21DC-4B50-B13E-4C43766F5E99}"/>
              </a:ext>
            </a:extLst>
          </p:cNvPr>
          <p:cNvSpPr>
            <a:spLocks noGrp="1"/>
          </p:cNvSpPr>
          <p:nvPr>
            <p:ph type="sldNum" sz="quarter" idx="12"/>
          </p:nvPr>
        </p:nvSpPr>
        <p:spPr>
          <a:xfrm>
            <a:off x="10186367" y="72504"/>
            <a:ext cx="2996089" cy="398764"/>
          </a:xfrm>
        </p:spPr>
        <p:txBody>
          <a:bodyPr/>
          <a:lstStyle/>
          <a:p>
            <a:fld id="{75D57B79-4061-44BD-B534-85CA2EB6D39E}" type="slidenum">
              <a:rPr lang="es-UY" smtClean="0"/>
              <a:t>3</a:t>
            </a:fld>
            <a:endParaRPr lang="es-UY" dirty="0"/>
          </a:p>
        </p:txBody>
      </p:sp>
      <p:sp>
        <p:nvSpPr>
          <p:cNvPr id="12" name="CuadroTexto 11">
            <a:extLst>
              <a:ext uri="{FF2B5EF4-FFF2-40B4-BE49-F238E27FC236}">
                <a16:creationId xmlns:a16="http://schemas.microsoft.com/office/drawing/2014/main" id="{8DB15345-BEE1-46D2-9721-05E8C2692E0B}"/>
              </a:ext>
            </a:extLst>
          </p:cNvPr>
          <p:cNvSpPr txBox="1"/>
          <p:nvPr/>
        </p:nvSpPr>
        <p:spPr>
          <a:xfrm>
            <a:off x="177255" y="288528"/>
            <a:ext cx="5400600" cy="646331"/>
          </a:xfrm>
          <a:prstGeom prst="rect">
            <a:avLst/>
          </a:prstGeom>
          <a:noFill/>
        </p:spPr>
        <p:txBody>
          <a:bodyPr wrap="square" rtlCol="0">
            <a:spAutoFit/>
          </a:bodyPr>
          <a:lstStyle/>
          <a:p>
            <a:r>
              <a:rPr lang="es-UY" sz="3600" dirty="0">
                <a:solidFill>
                  <a:schemeClr val="accent1">
                    <a:lumMod val="75000"/>
                  </a:schemeClr>
                </a:solidFill>
              </a:rPr>
              <a:t>ESTADO DE RESULTADOS**</a:t>
            </a:r>
          </a:p>
        </p:txBody>
      </p:sp>
      <p:sp>
        <p:nvSpPr>
          <p:cNvPr id="10" name="Marcador de pie de página 6">
            <a:extLst>
              <a:ext uri="{FF2B5EF4-FFF2-40B4-BE49-F238E27FC236}">
                <a16:creationId xmlns:a16="http://schemas.microsoft.com/office/drawing/2014/main" id="{4E358EE4-1BA4-4CEA-87ED-6D2709CA3F62}"/>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
        <p:nvSpPr>
          <p:cNvPr id="11" name="18 CuadroTexto">
            <a:extLst>
              <a:ext uri="{FF2B5EF4-FFF2-40B4-BE49-F238E27FC236}">
                <a16:creationId xmlns:a16="http://schemas.microsoft.com/office/drawing/2014/main" id="{6CB2B1C8-87E5-45AB-B85F-12DA62E0D00B}"/>
              </a:ext>
            </a:extLst>
          </p:cNvPr>
          <p:cNvSpPr txBox="1"/>
          <p:nvPr/>
        </p:nvSpPr>
        <p:spPr>
          <a:xfrm>
            <a:off x="0" y="6554966"/>
            <a:ext cx="3658181" cy="292388"/>
          </a:xfrm>
          <a:prstGeom prst="rect">
            <a:avLst/>
          </a:prstGeom>
          <a:noFill/>
        </p:spPr>
        <p:txBody>
          <a:bodyPr wrap="none" rtlCol="0">
            <a:spAutoFit/>
          </a:bodyPr>
          <a:lstStyle>
            <a:defPPr>
              <a:defRPr lang="es-UY"/>
            </a:defPPr>
            <a:lvl1pPr>
              <a:defRPr sz="1400">
                <a:latin typeface="Calibri Light" panose="020F0302020204030204" pitchFamily="34" charset="0"/>
                <a:cs typeface="Calibri Light" panose="020F0302020204030204" pitchFamily="34" charset="0"/>
              </a:defRPr>
            </a:lvl1p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UY" sz="1300" b="0" i="0" u="none" strike="noStrike" kern="1200" cap="none" spc="0" normalizeH="0" baseline="0" noProof="0" dirty="0">
                <a:ln>
                  <a:noFill/>
                </a:ln>
                <a:solidFill>
                  <a:schemeClr val="tx1">
                    <a:lumMod val="50000"/>
                    <a:lumOff val="50000"/>
                  </a:schemeClr>
                </a:solidFill>
                <a:effectLst/>
                <a:uLnTx/>
                <a:uFillTx/>
                <a:latin typeface="Calibri Light" panose="020F0302020204030204" pitchFamily="34" charset="0"/>
                <a:ea typeface="+mn-ea"/>
                <a:cs typeface="Calibri Light" panose="020F0302020204030204" pitchFamily="34" charset="0"/>
              </a:rPr>
              <a:t>**Saldos de setiembre 2023 preliminares a la fecha.</a:t>
            </a:r>
          </a:p>
        </p:txBody>
      </p:sp>
    </p:spTree>
    <p:extLst>
      <p:ext uri="{BB962C8B-B14F-4D97-AF65-F5344CB8AC3E}">
        <p14:creationId xmlns:p14="http://schemas.microsoft.com/office/powerpoint/2010/main" val="24495809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graphicFrame>
        <p:nvGraphicFramePr>
          <p:cNvPr id="16" name="Objeto 15" hidden="1"/>
          <p:cNvGraphicFramePr>
            <a:graphicFrameLocks noChangeAspect="1"/>
          </p:cNvGraphicFramePr>
          <p:nvPr>
            <p:custDataLst>
              <p:tags r:id="rId1"/>
            </p:custDataLst>
          </p:nvPr>
        </p:nvGraphicFramePr>
        <p:xfrm>
          <a:off x="1251400" y="2329"/>
          <a:ext cx="1877" cy="1734"/>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16" name="Objeto 15" hidden="1"/>
                      <p:cNvPicPr/>
                      <p:nvPr/>
                    </p:nvPicPr>
                    <p:blipFill>
                      <a:blip r:embed="rId6"/>
                      <a:stretch>
                        <a:fillRect/>
                      </a:stretch>
                    </p:blipFill>
                    <p:spPr>
                      <a:xfrm>
                        <a:off x="1251400" y="2329"/>
                        <a:ext cx="1877" cy="1734"/>
                      </a:xfrm>
                      <a:prstGeom prst="rect">
                        <a:avLst/>
                      </a:prstGeom>
                    </p:spPr>
                  </p:pic>
                </p:oleObj>
              </mc:Fallback>
            </mc:AlternateContent>
          </a:graphicData>
        </a:graphic>
      </p:graphicFrame>
      <p:sp>
        <p:nvSpPr>
          <p:cNvPr id="3" name="Rectángulo 2" hidden="1"/>
          <p:cNvSpPr/>
          <p:nvPr>
            <p:custDataLst>
              <p:tags r:id="rId2"/>
            </p:custDataLst>
          </p:nvPr>
        </p:nvSpPr>
        <p:spPr bwMode="auto">
          <a:xfrm>
            <a:off x="1249564" y="595"/>
            <a:ext cx="187794" cy="17334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marL="0" marR="0" lvl="0" indent="0" algn="l" defTabSz="998397" rtl="0" eaLnBrk="1" fontAlgn="base" latinLnBrk="0" hangingPunct="1">
              <a:lnSpc>
                <a:spcPct val="100000"/>
              </a:lnSpc>
              <a:spcBef>
                <a:spcPct val="0"/>
              </a:spcBef>
              <a:spcAft>
                <a:spcPct val="0"/>
              </a:spcAft>
              <a:buClrTx/>
              <a:buSzTx/>
              <a:buFontTx/>
              <a:buNone/>
              <a:tabLst/>
              <a:defRPr/>
            </a:pPr>
            <a:endParaRPr kumimoji="0" lang="es-UY" sz="1529" b="0" i="0" u="none" strike="noStrike" kern="1200" cap="none" spc="0" normalizeH="0" baseline="0" noProof="0" dirty="0">
              <a:ln>
                <a:noFill/>
              </a:ln>
              <a:solidFill>
                <a:srgbClr val="000000"/>
              </a:solidFill>
              <a:effectLst/>
              <a:uLnTx/>
              <a:uFillTx/>
              <a:latin typeface="Arial"/>
              <a:ea typeface="+mn-ea"/>
              <a:cs typeface="+mn-cs"/>
              <a:sym typeface="+mn-lt"/>
            </a:endParaRPr>
          </a:p>
        </p:txBody>
      </p:sp>
      <p:sp>
        <p:nvSpPr>
          <p:cNvPr id="5" name="Marcador de número de diapositiva 4">
            <a:extLst>
              <a:ext uri="{FF2B5EF4-FFF2-40B4-BE49-F238E27FC236}">
                <a16:creationId xmlns:a16="http://schemas.microsoft.com/office/drawing/2014/main" id="{6B30F5CB-BB9B-48E2-8FA0-E5131F7B44AE}"/>
              </a:ext>
            </a:extLst>
          </p:cNvPr>
          <p:cNvSpPr>
            <a:spLocks noGrp="1"/>
          </p:cNvSpPr>
          <p:nvPr>
            <p:ph type="sldNum" sz="quarter" idx="12"/>
          </p:nvPr>
        </p:nvSpPr>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30</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9" name="CuadroTexto 28">
            <a:extLst>
              <a:ext uri="{FF2B5EF4-FFF2-40B4-BE49-F238E27FC236}">
                <a16:creationId xmlns:a16="http://schemas.microsoft.com/office/drawing/2014/main" id="{DA0EE981-5C85-4471-A3B2-486BCF641188}"/>
              </a:ext>
            </a:extLst>
          </p:cNvPr>
          <p:cNvSpPr txBox="1"/>
          <p:nvPr/>
        </p:nvSpPr>
        <p:spPr>
          <a:xfrm>
            <a:off x="218200" y="214039"/>
            <a:ext cx="12388082" cy="646331"/>
          </a:xfrm>
          <a:prstGeom prst="rect">
            <a:avLst/>
          </a:prstGeom>
          <a:noFill/>
        </p:spPr>
        <p:txBody>
          <a:bodyPr wrap="square" rtlCol="0">
            <a:spAutoFit/>
          </a:bodyPr>
          <a:lstStyle/>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ACUERDO HISTÓRICO PARA EL PARO DE UNIDADES</a:t>
            </a:r>
          </a:p>
        </p:txBody>
      </p:sp>
      <p:sp>
        <p:nvSpPr>
          <p:cNvPr id="9" name="Marcador de pie de página 6">
            <a:extLst>
              <a:ext uri="{FF2B5EF4-FFF2-40B4-BE49-F238E27FC236}">
                <a16:creationId xmlns:a16="http://schemas.microsoft.com/office/drawing/2014/main" id="{A2A2550E-ECEB-433B-B187-BB14E6A5D212}"/>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
        <p:nvSpPr>
          <p:cNvPr id="2" name="Rectángulo: esquinas redondeadas 1">
            <a:extLst>
              <a:ext uri="{FF2B5EF4-FFF2-40B4-BE49-F238E27FC236}">
                <a16:creationId xmlns:a16="http://schemas.microsoft.com/office/drawing/2014/main" id="{37C109E6-0E58-43E3-9C75-7C0B92FA1497}"/>
              </a:ext>
            </a:extLst>
          </p:cNvPr>
          <p:cNvSpPr/>
          <p:nvPr/>
        </p:nvSpPr>
        <p:spPr>
          <a:xfrm>
            <a:off x="1761431" y="864592"/>
            <a:ext cx="9793088" cy="5877681"/>
          </a:xfrm>
          <a:prstGeom prst="roundRect">
            <a:avLst>
              <a:gd name="adj" fmla="val 1974"/>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UY" sz="1700" b="1" dirty="0">
                <a:solidFill>
                  <a:schemeClr val="tx1">
                    <a:lumMod val="75000"/>
                    <a:lumOff val="25000"/>
                  </a:schemeClr>
                </a:solidFill>
                <a:latin typeface="+mj-lt"/>
              </a:rPr>
              <a:t>17 de octubre:	ANCAP + FANCAP</a:t>
            </a:r>
          </a:p>
          <a:p>
            <a:r>
              <a:rPr lang="es-UY" sz="1700" dirty="0">
                <a:solidFill>
                  <a:schemeClr val="tx1">
                    <a:lumMod val="75000"/>
                    <a:lumOff val="25000"/>
                  </a:schemeClr>
                </a:solidFill>
                <a:latin typeface="+mj-lt"/>
              </a:rPr>
              <a:t>			</a:t>
            </a:r>
            <a:r>
              <a:rPr lang="es-UY" sz="1700" i="1" dirty="0">
                <a:solidFill>
                  <a:schemeClr val="tx1">
                    <a:lumMod val="75000"/>
                    <a:lumOff val="25000"/>
                  </a:schemeClr>
                </a:solidFill>
                <a:latin typeface="+mj-lt"/>
              </a:rPr>
              <a:t>Protocolo de resolución de conflictos (3 etapas incluyendo DINATRA)</a:t>
            </a:r>
          </a:p>
          <a:p>
            <a:r>
              <a:rPr lang="es-UY" sz="1700" i="1" dirty="0">
                <a:solidFill>
                  <a:schemeClr val="tx1">
                    <a:lumMod val="75000"/>
                    <a:lumOff val="25000"/>
                  </a:schemeClr>
                </a:solidFill>
                <a:latin typeface="+mj-lt"/>
              </a:rPr>
              <a:t>			Levantamiento de todas las medidas gremiales en curso</a:t>
            </a:r>
          </a:p>
          <a:p>
            <a:r>
              <a:rPr lang="es-UY" sz="1700" i="1" dirty="0">
                <a:solidFill>
                  <a:schemeClr val="tx1">
                    <a:lumMod val="75000"/>
                    <a:lumOff val="25000"/>
                  </a:schemeClr>
                </a:solidFill>
                <a:latin typeface="+mj-lt"/>
              </a:rPr>
              <a:t>			Inicio de tareas en régimen normal</a:t>
            </a:r>
            <a:r>
              <a:rPr lang="es-UY" sz="1700" dirty="0">
                <a:solidFill>
                  <a:schemeClr val="tx1">
                    <a:lumMod val="75000"/>
                    <a:lumOff val="25000"/>
                  </a:schemeClr>
                </a:solidFill>
                <a:latin typeface="+mj-lt"/>
              </a:rPr>
              <a:t>	</a:t>
            </a:r>
          </a:p>
          <a:p>
            <a:pPr marL="285750" indent="-285750">
              <a:buFont typeface="Arial" panose="020B0604020202020204" pitchFamily="34" charset="0"/>
              <a:buChar char="•"/>
            </a:pPr>
            <a:r>
              <a:rPr lang="es-UY" sz="1700" b="1" dirty="0">
                <a:solidFill>
                  <a:schemeClr val="tx1">
                    <a:lumMod val="75000"/>
                    <a:lumOff val="25000"/>
                  </a:schemeClr>
                </a:solidFill>
                <a:latin typeface="+mj-lt"/>
              </a:rPr>
              <a:t>20 de octubre:	ANCAP + FANCAP – acuerdo complementario</a:t>
            </a:r>
          </a:p>
          <a:p>
            <a:r>
              <a:rPr lang="es-UY" sz="1700" dirty="0">
                <a:solidFill>
                  <a:schemeClr val="tx1">
                    <a:lumMod val="75000"/>
                    <a:lumOff val="25000"/>
                  </a:schemeClr>
                </a:solidFill>
                <a:latin typeface="+mj-lt"/>
              </a:rPr>
              <a:t>			D</a:t>
            </a:r>
            <a:r>
              <a:rPr lang="es-UY" sz="1700" i="1" dirty="0">
                <a:solidFill>
                  <a:schemeClr val="tx1">
                    <a:lumMod val="75000"/>
                    <a:lumOff val="25000"/>
                  </a:schemeClr>
                </a:solidFill>
                <a:latin typeface="+mj-lt"/>
              </a:rPr>
              <a:t>efinición de Bono de Compromiso: $ 610/día trabajado</a:t>
            </a:r>
          </a:p>
          <a:p>
            <a:r>
              <a:rPr lang="es-UY" sz="1700" i="1" dirty="0">
                <a:solidFill>
                  <a:schemeClr val="tx1">
                    <a:lumMod val="75000"/>
                    <a:lumOff val="25000"/>
                  </a:schemeClr>
                </a:solidFill>
                <a:latin typeface="+mj-lt"/>
              </a:rPr>
              <a:t>			Creación de una coordinadora de seguridad y salud ocupacional</a:t>
            </a:r>
          </a:p>
          <a:p>
            <a:r>
              <a:rPr lang="es-UY" sz="1700" i="1" dirty="0">
                <a:solidFill>
                  <a:schemeClr val="tx1">
                    <a:lumMod val="75000"/>
                    <a:lumOff val="25000"/>
                  </a:schemeClr>
                </a:solidFill>
                <a:latin typeface="+mj-lt"/>
              </a:rPr>
              <a:t>			Subsidio del ticket de comedor: $130</a:t>
            </a:r>
          </a:p>
          <a:p>
            <a:r>
              <a:rPr lang="es-UY" sz="1700" i="1" dirty="0">
                <a:solidFill>
                  <a:schemeClr val="tx1">
                    <a:lumMod val="75000"/>
                    <a:lumOff val="25000"/>
                  </a:schemeClr>
                </a:solidFill>
                <a:latin typeface="+mj-lt"/>
              </a:rPr>
              <a:t>			Segundo descanso diario (30 min) para jornadas extensas</a:t>
            </a:r>
          </a:p>
          <a:p>
            <a:pPr marL="285750" indent="-285750">
              <a:buFont typeface="Arial" panose="020B0604020202020204" pitchFamily="34" charset="0"/>
              <a:buChar char="•"/>
            </a:pPr>
            <a:r>
              <a:rPr lang="es-UY" sz="1700" b="1" dirty="0">
                <a:solidFill>
                  <a:schemeClr val="tx1">
                    <a:lumMod val="75000"/>
                    <a:lumOff val="25000"/>
                  </a:schemeClr>
                </a:solidFill>
                <a:latin typeface="+mj-lt"/>
              </a:rPr>
              <a:t>24 de octubre:	CCU + SUNCA + CM + UNTMRA + ANCAP</a:t>
            </a:r>
          </a:p>
          <a:p>
            <a:r>
              <a:rPr lang="es-UY" sz="1700" dirty="0">
                <a:solidFill>
                  <a:schemeClr val="tx1">
                    <a:lumMod val="75000"/>
                    <a:lumOff val="25000"/>
                  </a:schemeClr>
                </a:solidFill>
                <a:latin typeface="+mj-lt"/>
              </a:rPr>
              <a:t>			</a:t>
            </a:r>
            <a:r>
              <a:rPr lang="es-UY" sz="1700" i="1" dirty="0">
                <a:solidFill>
                  <a:schemeClr val="tx1">
                    <a:lumMod val="75000"/>
                    <a:lumOff val="25000"/>
                  </a:schemeClr>
                </a:solidFill>
                <a:latin typeface="+mj-lt"/>
              </a:rPr>
              <a:t>Métodos para prevenir y solucionar conflictos / paz recíproca</a:t>
            </a:r>
          </a:p>
          <a:p>
            <a:r>
              <a:rPr lang="es-UY" sz="1700" i="1" dirty="0">
                <a:solidFill>
                  <a:schemeClr val="tx1">
                    <a:lumMod val="75000"/>
                    <a:lumOff val="25000"/>
                  </a:schemeClr>
                </a:solidFill>
                <a:latin typeface="+mj-lt"/>
              </a:rPr>
              <a:t>			Igualdad de oportunidades mano de obra femenina y grupos especiales</a:t>
            </a:r>
          </a:p>
          <a:p>
            <a:r>
              <a:rPr lang="es-UY" sz="1700" i="1" dirty="0">
                <a:solidFill>
                  <a:schemeClr val="tx1">
                    <a:lumMod val="75000"/>
                    <a:lumOff val="25000"/>
                  </a:schemeClr>
                </a:solidFill>
                <a:latin typeface="+mj-lt"/>
              </a:rPr>
              <a:t>			Licencia sindical extraordinaria para coordinadores de seguridad</a:t>
            </a:r>
          </a:p>
          <a:p>
            <a:r>
              <a:rPr lang="es-UY" sz="1700" i="1" dirty="0">
                <a:solidFill>
                  <a:schemeClr val="tx1">
                    <a:lumMod val="75000"/>
                    <a:lumOff val="25000"/>
                  </a:schemeClr>
                </a:solidFill>
                <a:latin typeface="+mj-lt"/>
              </a:rPr>
              <a:t>			Mano de obra uruguaya</a:t>
            </a:r>
          </a:p>
          <a:p>
            <a:r>
              <a:rPr lang="es-UY" sz="1700" i="1" dirty="0">
                <a:solidFill>
                  <a:schemeClr val="tx1">
                    <a:lumMod val="75000"/>
                    <a:lumOff val="25000"/>
                  </a:schemeClr>
                </a:solidFill>
                <a:latin typeface="+mj-lt"/>
              </a:rPr>
              <a:t>			Premio por normalidad laboral y productiva: $ 610/día trabajado</a:t>
            </a:r>
          </a:p>
          <a:p>
            <a:r>
              <a:rPr lang="es-UY" sz="1700" i="1" dirty="0">
                <a:solidFill>
                  <a:schemeClr val="tx1">
                    <a:lumMod val="75000"/>
                    <a:lumOff val="25000"/>
                  </a:schemeClr>
                </a:solidFill>
                <a:latin typeface="+mj-lt"/>
              </a:rPr>
              <a:t>			Partida para colación para jornadas de 12 </a:t>
            </a:r>
            <a:r>
              <a:rPr lang="es-UY" sz="1700" i="1" dirty="0" err="1">
                <a:solidFill>
                  <a:schemeClr val="tx1">
                    <a:lumMod val="75000"/>
                    <a:lumOff val="25000"/>
                  </a:schemeClr>
                </a:solidFill>
                <a:latin typeface="+mj-lt"/>
              </a:rPr>
              <a:t>hs</a:t>
            </a:r>
            <a:endParaRPr lang="es-UY" sz="1700" i="1" dirty="0">
              <a:solidFill>
                <a:schemeClr val="tx1">
                  <a:lumMod val="75000"/>
                  <a:lumOff val="25000"/>
                </a:schemeClr>
              </a:solidFill>
              <a:latin typeface="+mj-lt"/>
            </a:endParaRPr>
          </a:p>
          <a:p>
            <a:r>
              <a:rPr lang="es-UY" sz="1700" i="1" dirty="0">
                <a:solidFill>
                  <a:schemeClr val="tx1">
                    <a:lumMod val="75000"/>
                    <a:lumOff val="25000"/>
                  </a:schemeClr>
                </a:solidFill>
                <a:latin typeface="+mj-lt"/>
              </a:rPr>
              <a:t>			Contribución especial para obras en la comunidad</a:t>
            </a:r>
          </a:p>
          <a:p>
            <a:pPr marL="285750" indent="-285750">
              <a:buFont typeface="Arial" panose="020B0604020202020204" pitchFamily="34" charset="0"/>
              <a:buChar char="•"/>
            </a:pPr>
            <a:r>
              <a:rPr lang="es-UY" sz="1700" b="1" dirty="0">
                <a:solidFill>
                  <a:schemeClr val="tx1">
                    <a:lumMod val="75000"/>
                    <a:lumOff val="25000"/>
                  </a:schemeClr>
                </a:solidFill>
                <a:latin typeface="+mj-lt"/>
              </a:rPr>
              <a:t>24 de octubre:	ANCAP + CCU</a:t>
            </a:r>
          </a:p>
          <a:p>
            <a:r>
              <a:rPr lang="es-UY" sz="1700" dirty="0">
                <a:solidFill>
                  <a:schemeClr val="tx1">
                    <a:lumMod val="75000"/>
                    <a:lumOff val="25000"/>
                  </a:schemeClr>
                </a:solidFill>
                <a:latin typeface="+mj-lt"/>
              </a:rPr>
              <a:t>			</a:t>
            </a:r>
            <a:r>
              <a:rPr lang="es-UY" sz="1700" i="1" dirty="0">
                <a:solidFill>
                  <a:schemeClr val="tx1">
                    <a:lumMod val="75000"/>
                    <a:lumOff val="25000"/>
                  </a:schemeClr>
                </a:solidFill>
                <a:latin typeface="+mj-lt"/>
              </a:rPr>
              <a:t>Compromiso con premio por normalidad laboral y productiva</a:t>
            </a:r>
          </a:p>
          <a:p>
            <a:pPr marL="285750" indent="-285750">
              <a:buFont typeface="Arial" panose="020B0604020202020204" pitchFamily="34" charset="0"/>
              <a:buChar char="•"/>
            </a:pPr>
            <a:r>
              <a:rPr lang="es-UY" sz="1700" b="1" dirty="0">
                <a:solidFill>
                  <a:schemeClr val="tx1">
                    <a:lumMod val="75000"/>
                    <a:lumOff val="25000"/>
                  </a:schemeClr>
                </a:solidFill>
                <a:latin typeface="+mj-lt"/>
              </a:rPr>
              <a:t>24 de octubre:	SUNCA + FANCAP + UNTMRA + CCU + MC+ ANCAP</a:t>
            </a:r>
          </a:p>
          <a:p>
            <a:r>
              <a:rPr lang="es-UY" sz="1700" dirty="0">
                <a:solidFill>
                  <a:schemeClr val="tx1">
                    <a:lumMod val="75000"/>
                    <a:lumOff val="25000"/>
                  </a:schemeClr>
                </a:solidFill>
                <a:latin typeface="+mj-lt"/>
              </a:rPr>
              <a:t>			</a:t>
            </a:r>
            <a:r>
              <a:rPr lang="es-UY" sz="1700" i="1" dirty="0">
                <a:solidFill>
                  <a:schemeClr val="tx1">
                    <a:lumMod val="75000"/>
                    <a:lumOff val="25000"/>
                  </a:schemeClr>
                </a:solidFill>
                <a:latin typeface="+mj-lt"/>
              </a:rPr>
              <a:t>Vinculación de acuerdos</a:t>
            </a:r>
          </a:p>
          <a:p>
            <a:r>
              <a:rPr lang="es-UY" sz="1700" i="1" dirty="0">
                <a:solidFill>
                  <a:schemeClr val="tx1">
                    <a:lumMod val="75000"/>
                    <a:lumOff val="25000"/>
                  </a:schemeClr>
                </a:solidFill>
                <a:latin typeface="+mj-lt"/>
              </a:rPr>
              <a:t>			Compromiso para finalización según cronograma de obra (20 marzo 2024)</a:t>
            </a:r>
            <a:endParaRPr lang="es-UY" sz="1700" dirty="0">
              <a:solidFill>
                <a:schemeClr val="tx1">
                  <a:lumMod val="75000"/>
                  <a:lumOff val="25000"/>
                </a:schemeClr>
              </a:solidFill>
            </a:endParaRPr>
          </a:p>
        </p:txBody>
      </p:sp>
    </p:spTree>
    <p:extLst>
      <p:ext uri="{BB962C8B-B14F-4D97-AF65-F5344CB8AC3E}">
        <p14:creationId xmlns:p14="http://schemas.microsoft.com/office/powerpoint/2010/main" val="141048661"/>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graphicFrame>
        <p:nvGraphicFramePr>
          <p:cNvPr id="16" name="Objeto 15" hidden="1"/>
          <p:cNvGraphicFramePr>
            <a:graphicFrameLocks noChangeAspect="1"/>
          </p:cNvGraphicFramePr>
          <p:nvPr>
            <p:custDataLst>
              <p:tags r:id="rId1"/>
            </p:custDataLst>
          </p:nvPr>
        </p:nvGraphicFramePr>
        <p:xfrm>
          <a:off x="1251400" y="2329"/>
          <a:ext cx="1877" cy="1734"/>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16" name="Objeto 15" hidden="1"/>
                      <p:cNvPicPr/>
                      <p:nvPr/>
                    </p:nvPicPr>
                    <p:blipFill>
                      <a:blip r:embed="rId6"/>
                      <a:stretch>
                        <a:fillRect/>
                      </a:stretch>
                    </p:blipFill>
                    <p:spPr>
                      <a:xfrm>
                        <a:off x="1251400" y="2329"/>
                        <a:ext cx="1877" cy="1734"/>
                      </a:xfrm>
                      <a:prstGeom prst="rect">
                        <a:avLst/>
                      </a:prstGeom>
                    </p:spPr>
                  </p:pic>
                </p:oleObj>
              </mc:Fallback>
            </mc:AlternateContent>
          </a:graphicData>
        </a:graphic>
      </p:graphicFrame>
      <p:sp>
        <p:nvSpPr>
          <p:cNvPr id="3" name="Rectángulo 2" hidden="1"/>
          <p:cNvSpPr/>
          <p:nvPr>
            <p:custDataLst>
              <p:tags r:id="rId2"/>
            </p:custDataLst>
          </p:nvPr>
        </p:nvSpPr>
        <p:spPr bwMode="auto">
          <a:xfrm>
            <a:off x="1249564" y="595"/>
            <a:ext cx="187794" cy="17334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marL="0" marR="0" lvl="0" indent="0" algn="l" defTabSz="998397" rtl="0" eaLnBrk="1" fontAlgn="base" latinLnBrk="0" hangingPunct="1">
              <a:lnSpc>
                <a:spcPct val="100000"/>
              </a:lnSpc>
              <a:spcBef>
                <a:spcPct val="0"/>
              </a:spcBef>
              <a:spcAft>
                <a:spcPct val="0"/>
              </a:spcAft>
              <a:buClrTx/>
              <a:buSzTx/>
              <a:buFontTx/>
              <a:buNone/>
              <a:tabLst/>
              <a:defRPr/>
            </a:pPr>
            <a:endParaRPr kumimoji="0" lang="es-UY" sz="1529" b="0" i="0" u="none" strike="noStrike" kern="1200" cap="none" spc="0" normalizeH="0" baseline="0" noProof="0" dirty="0">
              <a:ln>
                <a:noFill/>
              </a:ln>
              <a:solidFill>
                <a:srgbClr val="000000"/>
              </a:solidFill>
              <a:effectLst/>
              <a:uLnTx/>
              <a:uFillTx/>
              <a:latin typeface="Arial"/>
              <a:ea typeface="+mn-ea"/>
              <a:cs typeface="+mn-cs"/>
              <a:sym typeface="+mn-lt"/>
            </a:endParaRPr>
          </a:p>
        </p:txBody>
      </p:sp>
      <p:sp>
        <p:nvSpPr>
          <p:cNvPr id="5" name="Marcador de número de diapositiva 4">
            <a:extLst>
              <a:ext uri="{FF2B5EF4-FFF2-40B4-BE49-F238E27FC236}">
                <a16:creationId xmlns:a16="http://schemas.microsoft.com/office/drawing/2014/main" id="{6B30F5CB-BB9B-48E2-8FA0-E5131F7B44AE}"/>
              </a:ext>
            </a:extLst>
          </p:cNvPr>
          <p:cNvSpPr>
            <a:spLocks noGrp="1"/>
          </p:cNvSpPr>
          <p:nvPr>
            <p:ph type="sldNum" sz="quarter" idx="12"/>
          </p:nvPr>
        </p:nvSpPr>
        <p:spPr>
          <a:xfrm>
            <a:off x="11489980" y="324372"/>
            <a:ext cx="1692476" cy="199382"/>
          </a:xfrm>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31</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9" name="CuadroTexto 28">
            <a:extLst>
              <a:ext uri="{FF2B5EF4-FFF2-40B4-BE49-F238E27FC236}">
                <a16:creationId xmlns:a16="http://schemas.microsoft.com/office/drawing/2014/main" id="{DA0EE981-5C85-4471-A3B2-486BCF641188}"/>
              </a:ext>
            </a:extLst>
          </p:cNvPr>
          <p:cNvSpPr txBox="1"/>
          <p:nvPr/>
        </p:nvSpPr>
        <p:spPr>
          <a:xfrm>
            <a:off x="249263" y="144512"/>
            <a:ext cx="6997969" cy="646331"/>
          </a:xfrm>
          <a:prstGeom prst="rect">
            <a:avLst/>
          </a:prstGeom>
          <a:noFill/>
        </p:spPr>
        <p:txBody>
          <a:bodyPr wrap="square" rtlCol="0">
            <a:spAutoFit/>
          </a:bodyPr>
          <a:lstStyle/>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PARADA DE MANTENIMIENTO </a:t>
            </a:r>
          </a:p>
        </p:txBody>
      </p:sp>
      <p:pic>
        <p:nvPicPr>
          <p:cNvPr id="9" name="Imagen 8" descr="Imagen que contiene pasto, sucio, hecho de madera, tabla&#10;&#10;Descripción generada automáticamente">
            <a:extLst>
              <a:ext uri="{FF2B5EF4-FFF2-40B4-BE49-F238E27FC236}">
                <a16:creationId xmlns:a16="http://schemas.microsoft.com/office/drawing/2014/main" id="{EEE71B2B-4507-49B0-B82D-C0CD23A3C0C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9263" y="1124193"/>
            <a:ext cx="3337033" cy="2502775"/>
          </a:xfrm>
          <a:prstGeom prst="rect">
            <a:avLst/>
          </a:prstGeom>
          <a:ln>
            <a:noFill/>
          </a:ln>
          <a:effectLst>
            <a:outerShdw blurRad="292100" dist="139700" dir="2700000" algn="tl" rotWithShape="0">
              <a:srgbClr val="333333">
                <a:alpha val="65000"/>
              </a:srgbClr>
            </a:outerShdw>
          </a:effectLst>
        </p:spPr>
      </p:pic>
      <p:pic>
        <p:nvPicPr>
          <p:cNvPr id="11" name="Imagen 10" descr="Imagen que contiene edificio, interior, metal, gato&#10;&#10;Descripción generada automáticamente">
            <a:extLst>
              <a:ext uri="{FF2B5EF4-FFF2-40B4-BE49-F238E27FC236}">
                <a16:creationId xmlns:a16="http://schemas.microsoft.com/office/drawing/2014/main" id="{E22A3798-417E-45A8-A1E5-6F93773D4D6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51105" y="1124194"/>
            <a:ext cx="1877081" cy="2502774"/>
          </a:xfrm>
          <a:prstGeom prst="rect">
            <a:avLst/>
          </a:prstGeom>
          <a:ln>
            <a:noFill/>
          </a:ln>
          <a:effectLst>
            <a:outerShdw blurRad="292100" dist="139700" dir="2700000" algn="tl" rotWithShape="0">
              <a:srgbClr val="333333">
                <a:alpha val="65000"/>
              </a:srgbClr>
            </a:outerShdw>
          </a:effectLst>
        </p:spPr>
      </p:pic>
      <p:pic>
        <p:nvPicPr>
          <p:cNvPr id="13" name="Imagen 12" descr="Imagen que contiene edificio, viejo, alambre, cubierto&#10;&#10;Descripción generada automáticamente">
            <a:extLst>
              <a:ext uri="{FF2B5EF4-FFF2-40B4-BE49-F238E27FC236}">
                <a16:creationId xmlns:a16="http://schemas.microsoft.com/office/drawing/2014/main" id="{8141ABD3-48D9-4467-A664-39D64C6BFB7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05546" y="888485"/>
            <a:ext cx="3420546" cy="4560726"/>
          </a:xfrm>
          <a:prstGeom prst="rect">
            <a:avLst/>
          </a:prstGeom>
          <a:ln>
            <a:noFill/>
          </a:ln>
          <a:effectLst>
            <a:outerShdw blurRad="292100" dist="139700" dir="2700000" algn="tl" rotWithShape="0">
              <a:srgbClr val="333333">
                <a:alpha val="65000"/>
              </a:srgbClr>
            </a:outerShdw>
          </a:effectLst>
        </p:spPr>
      </p:pic>
      <p:pic>
        <p:nvPicPr>
          <p:cNvPr id="22" name="Imagen 21" descr="Imagen que contiene edificio, exterior, banqueta, ciudad&#10;&#10;Descripción generada automáticamente">
            <a:extLst>
              <a:ext uri="{FF2B5EF4-FFF2-40B4-BE49-F238E27FC236}">
                <a16:creationId xmlns:a16="http://schemas.microsoft.com/office/drawing/2014/main" id="{170B7A04-DB91-4EB5-B264-008082DE732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57375" y="4071645"/>
            <a:ext cx="3337033" cy="2502775"/>
          </a:xfrm>
          <a:prstGeom prst="rect">
            <a:avLst/>
          </a:prstGeom>
          <a:ln>
            <a:noFill/>
          </a:ln>
          <a:effectLst>
            <a:outerShdw blurRad="292100" dist="139700" dir="2700000" algn="tl" rotWithShape="0">
              <a:srgbClr val="333333">
                <a:alpha val="65000"/>
              </a:srgbClr>
            </a:outerShdw>
          </a:effectLst>
        </p:spPr>
      </p:pic>
      <p:pic>
        <p:nvPicPr>
          <p:cNvPr id="24" name="Imagen 23" descr="Imagen que contiene tabla&#10;&#10;Descripción generada automáticamente">
            <a:extLst>
              <a:ext uri="{FF2B5EF4-FFF2-40B4-BE49-F238E27FC236}">
                <a16:creationId xmlns:a16="http://schemas.microsoft.com/office/drawing/2014/main" id="{F8BE1275-AA34-4E34-9059-555CA789334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754319" y="4104952"/>
            <a:ext cx="3337033" cy="2502775"/>
          </a:xfrm>
          <a:prstGeom prst="rect">
            <a:avLst/>
          </a:prstGeom>
          <a:ln>
            <a:noFill/>
          </a:ln>
          <a:effectLst>
            <a:outerShdw blurRad="292100" dist="139700" dir="2700000" algn="tl" rotWithShape="0">
              <a:srgbClr val="333333">
                <a:alpha val="65000"/>
              </a:srgbClr>
            </a:outerShdw>
          </a:effectLst>
        </p:spPr>
      </p:pic>
      <p:sp>
        <p:nvSpPr>
          <p:cNvPr id="32" name="Marcador de pie de página 6">
            <a:extLst>
              <a:ext uri="{FF2B5EF4-FFF2-40B4-BE49-F238E27FC236}">
                <a16:creationId xmlns:a16="http://schemas.microsoft.com/office/drawing/2014/main" id="{94A4B6A3-F6EF-4961-982D-27E98948E3DE}"/>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Tree>
    <p:extLst>
      <p:ext uri="{BB962C8B-B14F-4D97-AF65-F5344CB8AC3E}">
        <p14:creationId xmlns:p14="http://schemas.microsoft.com/office/powerpoint/2010/main" val="2066917143"/>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graphicFrame>
        <p:nvGraphicFramePr>
          <p:cNvPr id="16" name="Objeto 15" hidden="1"/>
          <p:cNvGraphicFramePr>
            <a:graphicFrameLocks noChangeAspect="1"/>
          </p:cNvGraphicFramePr>
          <p:nvPr>
            <p:custDataLst>
              <p:tags r:id="rId1"/>
            </p:custDataLst>
            <p:extLst>
              <p:ext uri="{D42A27DB-BD31-4B8C-83A1-F6EECF244321}">
                <p14:modId xmlns:p14="http://schemas.microsoft.com/office/powerpoint/2010/main" val="1312538005"/>
              </p:ext>
            </p:extLst>
          </p:nvPr>
        </p:nvGraphicFramePr>
        <p:xfrm>
          <a:off x="1251400" y="2329"/>
          <a:ext cx="1877" cy="1734"/>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16" name="Objeto 15" hidden="1"/>
                      <p:cNvPicPr/>
                      <p:nvPr/>
                    </p:nvPicPr>
                    <p:blipFill>
                      <a:blip r:embed="rId6"/>
                      <a:stretch>
                        <a:fillRect/>
                      </a:stretch>
                    </p:blipFill>
                    <p:spPr>
                      <a:xfrm>
                        <a:off x="1251400" y="2329"/>
                        <a:ext cx="1877" cy="1734"/>
                      </a:xfrm>
                      <a:prstGeom prst="rect">
                        <a:avLst/>
                      </a:prstGeom>
                    </p:spPr>
                  </p:pic>
                </p:oleObj>
              </mc:Fallback>
            </mc:AlternateContent>
          </a:graphicData>
        </a:graphic>
      </p:graphicFrame>
      <p:sp>
        <p:nvSpPr>
          <p:cNvPr id="3" name="Rectángulo 2" hidden="1"/>
          <p:cNvSpPr/>
          <p:nvPr>
            <p:custDataLst>
              <p:tags r:id="rId2"/>
            </p:custDataLst>
          </p:nvPr>
        </p:nvSpPr>
        <p:spPr bwMode="auto">
          <a:xfrm>
            <a:off x="1249564" y="595"/>
            <a:ext cx="187794" cy="17334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marL="0" marR="0" lvl="0" indent="0" algn="l" defTabSz="998397" rtl="0" eaLnBrk="1" fontAlgn="base" latinLnBrk="0" hangingPunct="1">
              <a:lnSpc>
                <a:spcPct val="100000"/>
              </a:lnSpc>
              <a:spcBef>
                <a:spcPct val="0"/>
              </a:spcBef>
              <a:spcAft>
                <a:spcPct val="0"/>
              </a:spcAft>
              <a:buClrTx/>
              <a:buSzTx/>
              <a:buFontTx/>
              <a:buNone/>
              <a:tabLst/>
              <a:defRPr/>
            </a:pPr>
            <a:endParaRPr kumimoji="0" lang="es-UY" sz="1529" b="0" i="0" u="none" strike="noStrike" kern="1200" cap="none" spc="0" normalizeH="0" baseline="0" noProof="0" dirty="0">
              <a:ln>
                <a:noFill/>
              </a:ln>
              <a:solidFill>
                <a:srgbClr val="000000"/>
              </a:solidFill>
              <a:effectLst/>
              <a:uLnTx/>
              <a:uFillTx/>
              <a:latin typeface="Arial"/>
              <a:ea typeface="+mn-ea"/>
              <a:cs typeface="+mn-cs"/>
              <a:sym typeface="+mn-lt"/>
            </a:endParaRPr>
          </a:p>
        </p:txBody>
      </p:sp>
      <p:sp>
        <p:nvSpPr>
          <p:cNvPr id="5" name="Marcador de número de diapositiva 4">
            <a:extLst>
              <a:ext uri="{FF2B5EF4-FFF2-40B4-BE49-F238E27FC236}">
                <a16:creationId xmlns:a16="http://schemas.microsoft.com/office/drawing/2014/main" id="{6B30F5CB-BB9B-48E2-8FA0-E5131F7B44AE}"/>
              </a:ext>
            </a:extLst>
          </p:cNvPr>
          <p:cNvSpPr>
            <a:spLocks noGrp="1"/>
          </p:cNvSpPr>
          <p:nvPr>
            <p:ph type="sldNum" sz="quarter" idx="12"/>
          </p:nvPr>
        </p:nvSpPr>
        <p:spPr>
          <a:xfrm>
            <a:off x="11489980" y="324372"/>
            <a:ext cx="1692476" cy="199382"/>
          </a:xfrm>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32</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9" name="CuadroTexto 28">
            <a:extLst>
              <a:ext uri="{FF2B5EF4-FFF2-40B4-BE49-F238E27FC236}">
                <a16:creationId xmlns:a16="http://schemas.microsoft.com/office/drawing/2014/main" id="{DA0EE981-5C85-4471-A3B2-486BCF641188}"/>
              </a:ext>
            </a:extLst>
          </p:cNvPr>
          <p:cNvSpPr txBox="1"/>
          <p:nvPr/>
        </p:nvSpPr>
        <p:spPr>
          <a:xfrm>
            <a:off x="249263" y="144512"/>
            <a:ext cx="6997969" cy="646331"/>
          </a:xfrm>
          <a:prstGeom prst="rect">
            <a:avLst/>
          </a:prstGeom>
          <a:noFill/>
        </p:spPr>
        <p:txBody>
          <a:bodyPr wrap="square" rtlCol="0">
            <a:spAutoFit/>
          </a:bodyPr>
          <a:lstStyle/>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PARADA DE MANTENIMIENTO </a:t>
            </a:r>
          </a:p>
        </p:txBody>
      </p:sp>
      <p:pic>
        <p:nvPicPr>
          <p:cNvPr id="26" name="Imagen 25" descr="Imagen que contiene cerca, exterior, edificio, metal&#10;&#10;Descripción generada automáticamente">
            <a:extLst>
              <a:ext uri="{FF2B5EF4-FFF2-40B4-BE49-F238E27FC236}">
                <a16:creationId xmlns:a16="http://schemas.microsoft.com/office/drawing/2014/main" id="{8159B781-4D4D-459A-95D7-0816A4997FC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53919" y="1332395"/>
            <a:ext cx="6433377" cy="4825033"/>
          </a:xfrm>
          <a:prstGeom prst="rect">
            <a:avLst/>
          </a:prstGeom>
          <a:ln>
            <a:noFill/>
          </a:ln>
          <a:effectLst>
            <a:outerShdw blurRad="292100" dist="139700" dir="2700000" algn="tl" rotWithShape="0">
              <a:srgbClr val="333333">
                <a:alpha val="65000"/>
              </a:srgbClr>
            </a:outerShdw>
          </a:effectLst>
        </p:spPr>
      </p:pic>
      <p:pic>
        <p:nvPicPr>
          <p:cNvPr id="7" name="Imagen 6" descr="Imagen que contiene edificio, interior, cerca, tabla&#10;&#10;Descripción generada automáticamente">
            <a:extLst>
              <a:ext uri="{FF2B5EF4-FFF2-40B4-BE49-F238E27FC236}">
                <a16:creationId xmlns:a16="http://schemas.microsoft.com/office/drawing/2014/main" id="{ACC8141C-0A25-4FE9-A319-85CDE3DE801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49463" y="3879835"/>
            <a:ext cx="3905515" cy="2929136"/>
          </a:xfrm>
          <a:prstGeom prst="rect">
            <a:avLst/>
          </a:prstGeom>
          <a:ln>
            <a:noFill/>
          </a:ln>
          <a:effectLst>
            <a:outerShdw blurRad="292100" dist="139700" dir="2700000" algn="tl" rotWithShape="0">
              <a:srgbClr val="333333">
                <a:alpha val="65000"/>
              </a:srgbClr>
            </a:outerShdw>
          </a:effectLst>
        </p:spPr>
      </p:pic>
      <p:pic>
        <p:nvPicPr>
          <p:cNvPr id="10" name="Imagen 9" descr="Imagen que contiene cerca, edificio, fábrica, pila&#10;&#10;Descripción generada automáticamente">
            <a:extLst>
              <a:ext uri="{FF2B5EF4-FFF2-40B4-BE49-F238E27FC236}">
                <a16:creationId xmlns:a16="http://schemas.microsoft.com/office/drawing/2014/main" id="{AC357A35-DCF7-42EA-ADF1-783491AF0C9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3279" y="815776"/>
            <a:ext cx="3905515" cy="2929136"/>
          </a:xfrm>
          <a:prstGeom prst="rect">
            <a:avLst/>
          </a:prstGeom>
          <a:ln>
            <a:noFill/>
          </a:ln>
          <a:effectLst>
            <a:outerShdw blurRad="292100" dist="139700" dir="2700000" algn="tl" rotWithShape="0">
              <a:srgbClr val="333333">
                <a:alpha val="65000"/>
              </a:srgbClr>
            </a:outerShdw>
          </a:effectLst>
        </p:spPr>
      </p:pic>
      <p:sp>
        <p:nvSpPr>
          <p:cNvPr id="18" name="Marcador de pie de página 6">
            <a:extLst>
              <a:ext uri="{FF2B5EF4-FFF2-40B4-BE49-F238E27FC236}">
                <a16:creationId xmlns:a16="http://schemas.microsoft.com/office/drawing/2014/main" id="{7FDF8A63-7A65-4998-8A40-18B22235B65C}"/>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Tree>
    <p:extLst>
      <p:ext uri="{BB962C8B-B14F-4D97-AF65-F5344CB8AC3E}">
        <p14:creationId xmlns:p14="http://schemas.microsoft.com/office/powerpoint/2010/main" val="3623159811"/>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graphicFrame>
        <p:nvGraphicFramePr>
          <p:cNvPr id="16" name="Objeto 15" hidden="1"/>
          <p:cNvGraphicFramePr>
            <a:graphicFrameLocks noChangeAspect="1"/>
          </p:cNvGraphicFramePr>
          <p:nvPr>
            <p:custDataLst>
              <p:tags r:id="rId1"/>
            </p:custDataLst>
            <p:extLst>
              <p:ext uri="{D42A27DB-BD31-4B8C-83A1-F6EECF244321}">
                <p14:modId xmlns:p14="http://schemas.microsoft.com/office/powerpoint/2010/main" val="3788048627"/>
              </p:ext>
            </p:extLst>
          </p:nvPr>
        </p:nvGraphicFramePr>
        <p:xfrm>
          <a:off x="1251400" y="2329"/>
          <a:ext cx="1877" cy="1734"/>
        </p:xfrm>
        <a:graphic>
          <a:graphicData uri="http://schemas.openxmlformats.org/presentationml/2006/ole">
            <mc:AlternateContent xmlns:mc="http://schemas.openxmlformats.org/markup-compatibility/2006">
              <mc:Choice xmlns:v="urn:schemas-microsoft-com:vml" Requires="v">
                <p:oleObj name="Diapositiva de think-cell" r:id="rId5" imgW="493" imgH="493" progId="TCLayout.ActiveDocument.1">
                  <p:embed/>
                </p:oleObj>
              </mc:Choice>
              <mc:Fallback>
                <p:oleObj name="Diapositiva de think-cell" r:id="rId5" imgW="493" imgH="493" progId="TCLayout.ActiveDocument.1">
                  <p:embed/>
                  <p:pic>
                    <p:nvPicPr>
                      <p:cNvPr id="16" name="Objeto 15" hidden="1"/>
                      <p:cNvPicPr/>
                      <p:nvPr/>
                    </p:nvPicPr>
                    <p:blipFill>
                      <a:blip r:embed="rId6"/>
                      <a:stretch>
                        <a:fillRect/>
                      </a:stretch>
                    </p:blipFill>
                    <p:spPr>
                      <a:xfrm>
                        <a:off x="1251400" y="2329"/>
                        <a:ext cx="1877" cy="1734"/>
                      </a:xfrm>
                      <a:prstGeom prst="rect">
                        <a:avLst/>
                      </a:prstGeom>
                    </p:spPr>
                  </p:pic>
                </p:oleObj>
              </mc:Fallback>
            </mc:AlternateContent>
          </a:graphicData>
        </a:graphic>
      </p:graphicFrame>
      <p:sp>
        <p:nvSpPr>
          <p:cNvPr id="3" name="Rectángulo 2" hidden="1"/>
          <p:cNvSpPr/>
          <p:nvPr>
            <p:custDataLst>
              <p:tags r:id="rId2"/>
            </p:custDataLst>
          </p:nvPr>
        </p:nvSpPr>
        <p:spPr bwMode="auto">
          <a:xfrm>
            <a:off x="1249564" y="595"/>
            <a:ext cx="187794" cy="17334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marL="0" marR="0" lvl="0" indent="0" algn="l" defTabSz="998397" rtl="0" eaLnBrk="1" fontAlgn="base" latinLnBrk="0" hangingPunct="1">
              <a:lnSpc>
                <a:spcPct val="100000"/>
              </a:lnSpc>
              <a:spcBef>
                <a:spcPct val="0"/>
              </a:spcBef>
              <a:spcAft>
                <a:spcPct val="0"/>
              </a:spcAft>
              <a:buClrTx/>
              <a:buSzTx/>
              <a:buFontTx/>
              <a:buNone/>
              <a:tabLst/>
              <a:defRPr/>
            </a:pPr>
            <a:endParaRPr kumimoji="0" lang="es-UY" sz="1529" b="0" i="0" u="none" strike="noStrike" kern="1200" cap="none" spc="0" normalizeH="0" baseline="0" noProof="0" dirty="0">
              <a:ln>
                <a:noFill/>
              </a:ln>
              <a:solidFill>
                <a:srgbClr val="000000"/>
              </a:solidFill>
              <a:effectLst/>
              <a:uLnTx/>
              <a:uFillTx/>
              <a:latin typeface="Arial"/>
              <a:ea typeface="+mn-ea"/>
              <a:cs typeface="+mn-cs"/>
              <a:sym typeface="+mn-lt"/>
            </a:endParaRPr>
          </a:p>
        </p:txBody>
      </p:sp>
      <p:sp>
        <p:nvSpPr>
          <p:cNvPr id="5" name="Marcador de número de diapositiva 4">
            <a:extLst>
              <a:ext uri="{FF2B5EF4-FFF2-40B4-BE49-F238E27FC236}">
                <a16:creationId xmlns:a16="http://schemas.microsoft.com/office/drawing/2014/main" id="{6B30F5CB-BB9B-48E2-8FA0-E5131F7B44AE}"/>
              </a:ext>
            </a:extLst>
          </p:cNvPr>
          <p:cNvSpPr>
            <a:spLocks noGrp="1"/>
          </p:cNvSpPr>
          <p:nvPr>
            <p:ph type="sldNum" sz="quarter" idx="12"/>
          </p:nvPr>
        </p:nvSpPr>
        <p:spPr>
          <a:xfrm>
            <a:off x="11489980" y="324372"/>
            <a:ext cx="1692476" cy="199382"/>
          </a:xfrm>
        </p:spPr>
        <p:txBody>
          <a:bodyPr/>
          <a:lstStyle/>
          <a:p>
            <a:pPr marL="0" marR="0" lvl="0" indent="0" algn="r" defTabSz="756337" rtl="0" eaLnBrk="1" fontAlgn="auto" latinLnBrk="0" hangingPunct="1">
              <a:lnSpc>
                <a:spcPct val="100000"/>
              </a:lnSpc>
              <a:spcBef>
                <a:spcPts val="0"/>
              </a:spcBef>
              <a:spcAft>
                <a:spcPts val="0"/>
              </a:spcAft>
              <a:buClrTx/>
              <a:buSzTx/>
              <a:buFontTx/>
              <a:buNone/>
              <a:tabLst/>
              <a:defRPr/>
            </a:pPr>
            <a:fld id="{75D57B79-4061-44BD-B534-85CA2EB6D39E}" type="slidenum">
              <a:rPr kumimoji="0" lang="es-UY" sz="1311"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756337" rtl="0" eaLnBrk="1" fontAlgn="auto" latinLnBrk="0" hangingPunct="1">
                <a:lnSpc>
                  <a:spcPct val="100000"/>
                </a:lnSpc>
                <a:spcBef>
                  <a:spcPts val="0"/>
                </a:spcBef>
                <a:spcAft>
                  <a:spcPts val="0"/>
                </a:spcAft>
                <a:buClrTx/>
                <a:buSzTx/>
                <a:buFontTx/>
                <a:buNone/>
                <a:tabLst/>
                <a:defRPr/>
              </a:pPr>
              <a:t>33</a:t>
            </a:fld>
            <a:endParaRPr kumimoji="0" lang="es-UY" sz="1311"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9" name="CuadroTexto 28">
            <a:extLst>
              <a:ext uri="{FF2B5EF4-FFF2-40B4-BE49-F238E27FC236}">
                <a16:creationId xmlns:a16="http://schemas.microsoft.com/office/drawing/2014/main" id="{DA0EE981-5C85-4471-A3B2-486BCF641188}"/>
              </a:ext>
            </a:extLst>
          </p:cNvPr>
          <p:cNvSpPr txBox="1"/>
          <p:nvPr/>
        </p:nvSpPr>
        <p:spPr>
          <a:xfrm>
            <a:off x="249263" y="144512"/>
            <a:ext cx="6997969" cy="646331"/>
          </a:xfrm>
          <a:prstGeom prst="rect">
            <a:avLst/>
          </a:prstGeom>
          <a:noFill/>
        </p:spPr>
        <p:txBody>
          <a:bodyPr wrap="square" rtlCol="0">
            <a:spAutoFit/>
          </a:bodyPr>
          <a:lstStyle/>
          <a:p>
            <a:pPr marL="0" marR="0" lvl="0" indent="0" algn="l" defTabSz="756337" rtl="0" eaLnBrk="1" fontAlgn="auto" latinLnBrk="0" hangingPunct="1">
              <a:lnSpc>
                <a:spcPct val="100000"/>
              </a:lnSpc>
              <a:spcBef>
                <a:spcPts val="0"/>
              </a:spcBef>
              <a:spcAft>
                <a:spcPts val="0"/>
              </a:spcAft>
              <a:buClrTx/>
              <a:buSzTx/>
              <a:buFontTx/>
              <a:buNone/>
              <a:tabLst/>
              <a:defRPr/>
            </a:pPr>
            <a:r>
              <a:rPr kumimoji="0" lang="es-UY" sz="3600" b="0" i="0" u="none" strike="noStrike" kern="1200" cap="none" spc="0" normalizeH="0" baseline="0" noProof="0" dirty="0">
                <a:ln>
                  <a:noFill/>
                </a:ln>
                <a:solidFill>
                  <a:srgbClr val="5B9BD5">
                    <a:lumMod val="75000"/>
                  </a:srgbClr>
                </a:solidFill>
                <a:effectLst/>
                <a:uLnTx/>
                <a:uFillTx/>
                <a:latin typeface="Calibri"/>
                <a:ea typeface="+mn-ea"/>
                <a:cs typeface="+mn-cs"/>
              </a:rPr>
              <a:t>PARADA DE MANTENIMIENTO </a:t>
            </a:r>
          </a:p>
        </p:txBody>
      </p:sp>
      <p:pic>
        <p:nvPicPr>
          <p:cNvPr id="15" name="Imagen 14" descr="Un puente sobre un cuerpo de agua&#10;&#10;Descripción generada automáticamente con confianza media">
            <a:extLst>
              <a:ext uri="{FF2B5EF4-FFF2-40B4-BE49-F238E27FC236}">
                <a16:creationId xmlns:a16="http://schemas.microsoft.com/office/drawing/2014/main" id="{16702859-26F9-4110-AA37-7E706253D8C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95462" y="2477883"/>
            <a:ext cx="3089759" cy="4119678"/>
          </a:xfrm>
          <a:prstGeom prst="rect">
            <a:avLst/>
          </a:prstGeom>
          <a:ln>
            <a:noFill/>
          </a:ln>
          <a:effectLst>
            <a:outerShdw blurRad="292100" dist="139700" dir="2700000" algn="tl" rotWithShape="0">
              <a:srgbClr val="333333">
                <a:alpha val="65000"/>
              </a:srgbClr>
            </a:outerShdw>
          </a:effectLst>
        </p:spPr>
      </p:pic>
      <p:pic>
        <p:nvPicPr>
          <p:cNvPr id="18" name="Imagen 17" descr="Un puente sobre un rio&#10;&#10;Descripción generada automáticamente con confianza media">
            <a:extLst>
              <a:ext uri="{FF2B5EF4-FFF2-40B4-BE49-F238E27FC236}">
                <a16:creationId xmlns:a16="http://schemas.microsoft.com/office/drawing/2014/main" id="{EF36A43A-E9A4-4F89-9EAE-056B600CEA2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64560" y="2505554"/>
            <a:ext cx="3089759" cy="4119678"/>
          </a:xfrm>
          <a:prstGeom prst="rect">
            <a:avLst/>
          </a:prstGeom>
          <a:ln>
            <a:noFill/>
          </a:ln>
          <a:effectLst>
            <a:outerShdw blurRad="292100" dist="139700" dir="2700000" algn="tl" rotWithShape="0">
              <a:srgbClr val="333333">
                <a:alpha val="65000"/>
              </a:srgbClr>
            </a:outerShdw>
          </a:effectLst>
        </p:spPr>
      </p:pic>
      <p:pic>
        <p:nvPicPr>
          <p:cNvPr id="28" name="Imagen 27" descr="Imagen que contiene exterior, camioneta, camino, calle&#10;&#10;Descripción generada automáticamente">
            <a:extLst>
              <a:ext uri="{FF2B5EF4-FFF2-40B4-BE49-F238E27FC236}">
                <a16:creationId xmlns:a16="http://schemas.microsoft.com/office/drawing/2014/main" id="{4A0F457C-F831-4EF9-B7E8-19DF18ACE7C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352192" y="2520776"/>
            <a:ext cx="3089759" cy="4119678"/>
          </a:xfrm>
          <a:prstGeom prst="rect">
            <a:avLst/>
          </a:prstGeom>
          <a:ln>
            <a:noFill/>
          </a:ln>
          <a:effectLst>
            <a:outerShdw blurRad="292100" dist="139700" dir="2700000" algn="tl" rotWithShape="0">
              <a:srgbClr val="333333">
                <a:alpha val="65000"/>
              </a:srgbClr>
            </a:outerShdw>
          </a:effectLst>
        </p:spPr>
      </p:pic>
      <p:pic>
        <p:nvPicPr>
          <p:cNvPr id="4" name="Imagen 3" descr="Un puente arriba de un barco&#10;&#10;Descripción generada automáticamente con confianza baja">
            <a:extLst>
              <a:ext uri="{FF2B5EF4-FFF2-40B4-BE49-F238E27FC236}">
                <a16:creationId xmlns:a16="http://schemas.microsoft.com/office/drawing/2014/main" id="{C14F4E6C-1CF1-480F-8E4E-6C68A692F93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0729" y="893147"/>
            <a:ext cx="4449377" cy="2502775"/>
          </a:xfrm>
          <a:prstGeom prst="rect">
            <a:avLst/>
          </a:prstGeom>
          <a:ln>
            <a:noFill/>
          </a:ln>
          <a:effectLst>
            <a:outerShdw blurRad="292100" dist="139700" dir="2700000" algn="tl" rotWithShape="0">
              <a:srgbClr val="333333">
                <a:alpha val="65000"/>
              </a:srgbClr>
            </a:outerShdw>
          </a:effectLst>
        </p:spPr>
      </p:pic>
      <p:sp>
        <p:nvSpPr>
          <p:cNvPr id="19" name="Marcador de pie de página 6">
            <a:extLst>
              <a:ext uri="{FF2B5EF4-FFF2-40B4-BE49-F238E27FC236}">
                <a16:creationId xmlns:a16="http://schemas.microsoft.com/office/drawing/2014/main" id="{3B1A3760-67C3-48AF-B88A-83BE5C600CDB}"/>
              </a:ext>
            </a:extLst>
          </p:cNvPr>
          <p:cNvSpPr>
            <a:spLocks noGrp="1"/>
          </p:cNvSpPr>
          <p:nvPr>
            <p:ph type="ftr" sz="quarter" idx="11"/>
          </p:nvPr>
        </p:nvSpPr>
        <p:spPr>
          <a:xfrm>
            <a:off x="4410909" y="6941959"/>
            <a:ext cx="4494133" cy="398764"/>
          </a:xfrm>
        </p:spPr>
        <p:txBody>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pt-BR" sz="1311" b="0" i="0" u="none" strike="noStrike" kern="1200" cap="none" spc="0" normalizeH="0" baseline="0" noProof="0" dirty="0">
                <a:ln>
                  <a:noFill/>
                </a:ln>
                <a:solidFill>
                  <a:prstClr val="white">
                    <a:lumMod val="75000"/>
                  </a:prstClr>
                </a:solidFill>
                <a:effectLst/>
                <a:uLnTx/>
                <a:uFillTx/>
                <a:latin typeface="Calibri"/>
                <a:ea typeface="+mn-ea"/>
                <a:cs typeface="+mn-cs"/>
              </a:rPr>
              <a:t>31 de octubre de 2023</a:t>
            </a:r>
            <a:endParaRPr kumimoji="0" lang="es-UY" sz="1311" b="0" i="0" u="none" strike="noStrike" kern="1200" cap="none" spc="0" normalizeH="0" baseline="0" noProof="0" dirty="0">
              <a:ln>
                <a:noFill/>
              </a:ln>
              <a:solidFill>
                <a:prstClr val="white">
                  <a:lumMod val="75000"/>
                </a:prstClr>
              </a:solidFill>
              <a:effectLst/>
              <a:uLnTx/>
              <a:uFillTx/>
              <a:latin typeface="Calibri"/>
              <a:ea typeface="+mn-ea"/>
              <a:cs typeface="+mn-cs"/>
            </a:endParaRPr>
          </a:p>
        </p:txBody>
      </p:sp>
    </p:spTree>
    <p:extLst>
      <p:ext uri="{BB962C8B-B14F-4D97-AF65-F5344CB8AC3E}">
        <p14:creationId xmlns:p14="http://schemas.microsoft.com/office/powerpoint/2010/main" val="3057076430"/>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1 Título"/>
          <p:cNvSpPr txBox="1">
            <a:spLocks/>
          </p:cNvSpPr>
          <p:nvPr/>
        </p:nvSpPr>
        <p:spPr>
          <a:xfrm>
            <a:off x="1151097" y="2643510"/>
            <a:ext cx="11318558" cy="1605458"/>
          </a:xfrm>
          <a:prstGeom prst="rect">
            <a:avLst/>
          </a:prstGeom>
        </p:spPr>
        <p:txBody>
          <a:bodyPr vert="horz" lIns="91440" tIns="45720" rIns="91440" bIns="45720" rtlCol="0" anchor="ctr">
            <a:normAutofit fontScale="97500"/>
          </a:bodyPr>
          <a:lstStyle>
            <a:lvl1pPr algn="l" defTabSz="998616" rtl="0" eaLnBrk="1" latinLnBrk="0" hangingPunct="1">
              <a:lnSpc>
                <a:spcPct val="90000"/>
              </a:lnSpc>
              <a:spcBef>
                <a:spcPct val="0"/>
              </a:spcBef>
              <a:buNone/>
              <a:defRPr sz="4805" kern="1200">
                <a:solidFill>
                  <a:schemeClr val="tx1"/>
                </a:solidFill>
                <a:latin typeface="+mj-lt"/>
                <a:ea typeface="+mj-ea"/>
                <a:cs typeface="+mj-cs"/>
              </a:defRPr>
            </a:lvl1pPr>
          </a:lstStyle>
          <a:p>
            <a:pPr marL="0" marR="0" lvl="0" indent="0" algn="ctr" defTabSz="998616" rtl="0" eaLnBrk="1" fontAlgn="auto" latinLnBrk="0" hangingPunct="1">
              <a:lnSpc>
                <a:spcPct val="90000"/>
              </a:lnSpc>
              <a:spcBef>
                <a:spcPct val="0"/>
              </a:spcBef>
              <a:spcAft>
                <a:spcPts val="0"/>
              </a:spcAft>
              <a:buClrTx/>
              <a:buSzTx/>
              <a:buFontTx/>
              <a:buNone/>
              <a:tabLst/>
              <a:defRPr/>
            </a:pPr>
            <a:r>
              <a:rPr kumimoji="0" lang="es-ES" sz="5300" b="0" i="0" u="none" strike="noStrike" kern="1200" cap="none" spc="0" normalizeH="0" baseline="0" noProof="0" dirty="0">
                <a:ln>
                  <a:noFill/>
                </a:ln>
                <a:solidFill>
                  <a:prstClr val="white"/>
                </a:solidFill>
                <a:effectLst/>
                <a:uLnTx/>
                <a:uFillTx/>
                <a:latin typeface="+mn-lt"/>
                <a:ea typeface="+mj-ea"/>
                <a:cs typeface="+mj-cs"/>
              </a:rPr>
              <a:t>MUCHAS GRACIAS </a:t>
            </a:r>
          </a:p>
        </p:txBody>
      </p:sp>
      <p:sp>
        <p:nvSpPr>
          <p:cNvPr id="3" name="Marcador de número de diapositiva 2">
            <a:extLst>
              <a:ext uri="{FF2B5EF4-FFF2-40B4-BE49-F238E27FC236}">
                <a16:creationId xmlns:a16="http://schemas.microsoft.com/office/drawing/2014/main" id="{1CD42CD3-B384-4F53-B017-28D2CFEB6DCF}"/>
              </a:ext>
            </a:extLst>
          </p:cNvPr>
          <p:cNvSpPr>
            <a:spLocks noGrp="1"/>
          </p:cNvSpPr>
          <p:nvPr>
            <p:ph type="sldNum" sz="quarter" idx="12"/>
          </p:nvPr>
        </p:nvSpPr>
        <p:spPr/>
        <p:txBody>
          <a:bodyPr/>
          <a:lstStyle/>
          <a:p>
            <a:fld id="{75D57B79-4061-44BD-B534-85CA2EB6D39E}" type="slidenum">
              <a:rPr lang="es-UY" smtClean="0"/>
              <a:t>34</a:t>
            </a:fld>
            <a:endParaRPr lang="es-UY"/>
          </a:p>
        </p:txBody>
      </p:sp>
    </p:spTree>
    <p:extLst>
      <p:ext uri="{BB962C8B-B14F-4D97-AF65-F5344CB8AC3E}">
        <p14:creationId xmlns:p14="http://schemas.microsoft.com/office/powerpoint/2010/main" val="1708765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78">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3964743374"/>
              </p:ext>
            </p:ext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79" imgW="493" imgH="493" progId="TCLayout.ActiveDocument.1">
                  <p:embed/>
                </p:oleObj>
              </mc:Choice>
              <mc:Fallback>
                <p:oleObj name="Diapositiva de think-cell" r:id="rId79" imgW="493" imgH="493" progId="TCLayout.ActiveDocument.1">
                  <p:embed/>
                  <p:pic>
                    <p:nvPicPr>
                      <p:cNvPr id="5" name="Objeto 4" hidden="1"/>
                      <p:cNvPicPr/>
                      <p:nvPr/>
                    </p:nvPicPr>
                    <p:blipFill>
                      <a:blip r:embed="rId80"/>
                      <a:stretch>
                        <a:fillRect/>
                      </a:stretch>
                    </p:blipFill>
                    <p:spPr>
                      <a:xfrm>
                        <a:off x="1941" y="1786"/>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14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sp>
        <p:nvSpPr>
          <p:cNvPr id="3" name="Marcador de número de diapositiva 2">
            <a:extLst>
              <a:ext uri="{FF2B5EF4-FFF2-40B4-BE49-F238E27FC236}">
                <a16:creationId xmlns:a16="http://schemas.microsoft.com/office/drawing/2014/main" id="{0907E2FC-E155-4F18-B78C-FB8D4018FCFD}"/>
              </a:ext>
            </a:extLst>
          </p:cNvPr>
          <p:cNvSpPr>
            <a:spLocks noGrp="1"/>
          </p:cNvSpPr>
          <p:nvPr>
            <p:ph type="sldNum" sz="quarter" idx="12"/>
          </p:nvPr>
        </p:nvSpPr>
        <p:spPr/>
        <p:txBody>
          <a:bodyPr/>
          <a:lstStyle/>
          <a:p>
            <a:fld id="{75D57B79-4061-44BD-B534-85CA2EB6D39E}" type="slidenum">
              <a:rPr lang="es-UY" smtClean="0"/>
              <a:t>4</a:t>
            </a:fld>
            <a:endParaRPr lang="es-UY"/>
          </a:p>
        </p:txBody>
      </p:sp>
      <p:sp>
        <p:nvSpPr>
          <p:cNvPr id="45" name="CuadroTexto 44">
            <a:extLst>
              <a:ext uri="{FF2B5EF4-FFF2-40B4-BE49-F238E27FC236}">
                <a16:creationId xmlns:a16="http://schemas.microsoft.com/office/drawing/2014/main" id="{DA50E0E0-4931-4C3D-994A-6351079E4140}"/>
              </a:ext>
            </a:extLst>
          </p:cNvPr>
          <p:cNvSpPr txBox="1"/>
          <p:nvPr/>
        </p:nvSpPr>
        <p:spPr>
          <a:xfrm>
            <a:off x="177254" y="288528"/>
            <a:ext cx="12730710" cy="646331"/>
          </a:xfrm>
          <a:prstGeom prst="rect">
            <a:avLst/>
          </a:prstGeom>
          <a:noFill/>
        </p:spPr>
        <p:txBody>
          <a:bodyPr wrap="square" rtlCol="0">
            <a:spAutoFit/>
          </a:bodyPr>
          <a:lstStyle/>
          <a:p>
            <a:r>
              <a:rPr lang="es-UY" sz="3600" dirty="0">
                <a:solidFill>
                  <a:schemeClr val="accent1">
                    <a:lumMod val="75000"/>
                  </a:schemeClr>
                </a:solidFill>
              </a:rPr>
              <a:t>EVOLUCIÓN DEL MARGEN BRUTO TRIMESTRAL </a:t>
            </a:r>
          </a:p>
        </p:txBody>
      </p:sp>
      <p:sp>
        <p:nvSpPr>
          <p:cNvPr id="44" name="CuadroTexto 43">
            <a:extLst>
              <a:ext uri="{FF2B5EF4-FFF2-40B4-BE49-F238E27FC236}">
                <a16:creationId xmlns:a16="http://schemas.microsoft.com/office/drawing/2014/main" id="{E1832571-3373-4E27-908A-778CCEA31FA7}"/>
              </a:ext>
            </a:extLst>
          </p:cNvPr>
          <p:cNvSpPr txBox="1"/>
          <p:nvPr/>
        </p:nvSpPr>
        <p:spPr>
          <a:xfrm>
            <a:off x="12738" y="6405046"/>
            <a:ext cx="8249914" cy="292194"/>
          </a:xfrm>
          <a:prstGeom prst="rect">
            <a:avLst/>
          </a:prstGeom>
          <a:noFill/>
        </p:spPr>
        <p:txBody>
          <a:bodyPr wrap="square" lIns="91247" tIns="45624" rIns="91247" bIns="45624"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Cifras expresadas en millones de pesos </a:t>
            </a:r>
            <a:r>
              <a:rPr kumimoji="0" lang="es-ES" sz="1300" b="0" i="0" u="none" strike="noStrike" kern="1200" cap="none" spc="0" normalizeH="0" baseline="0" noProof="0" dirty="0" err="1">
                <a:ln>
                  <a:noFill/>
                </a:ln>
                <a:solidFill>
                  <a:prstClr val="black">
                    <a:lumMod val="50000"/>
                    <a:lumOff val="50000"/>
                  </a:prstClr>
                </a:solidFill>
                <a:effectLst/>
                <a:uLnTx/>
                <a:uFillTx/>
                <a:latin typeface="Calibri Light (Títulos)"/>
                <a:ea typeface="+mn-ea"/>
                <a:cs typeface="+mn-cs"/>
              </a:rPr>
              <a:t>reexpresados</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 a valores setiembre 2023. </a:t>
            </a:r>
          </a:p>
        </p:txBody>
      </p:sp>
      <p:graphicFrame>
        <p:nvGraphicFramePr>
          <p:cNvPr id="172" name="Chart 3">
            <a:extLst>
              <a:ext uri="{FF2B5EF4-FFF2-40B4-BE49-F238E27FC236}">
                <a16:creationId xmlns:a16="http://schemas.microsoft.com/office/drawing/2014/main" id="{51FE5295-EF78-447C-9E4E-536C19987991}"/>
              </a:ext>
            </a:extLst>
          </p:cNvPr>
          <p:cNvGraphicFramePr/>
          <p:nvPr>
            <p:custDataLst>
              <p:tags r:id="rId3"/>
            </p:custDataLst>
            <p:extLst>
              <p:ext uri="{D42A27DB-BD31-4B8C-83A1-F6EECF244321}">
                <p14:modId xmlns:p14="http://schemas.microsoft.com/office/powerpoint/2010/main" val="166174865"/>
              </p:ext>
            </p:extLst>
          </p:nvPr>
        </p:nvGraphicFramePr>
        <p:xfrm>
          <a:off x="23813" y="3963988"/>
          <a:ext cx="13004800" cy="2200275"/>
        </p:xfrm>
        <a:graphic>
          <a:graphicData uri="http://schemas.openxmlformats.org/drawingml/2006/chart">
            <c:chart xmlns:c="http://schemas.openxmlformats.org/drawingml/2006/chart" xmlns:r="http://schemas.openxmlformats.org/officeDocument/2006/relationships" r:id="rId81"/>
          </a:graphicData>
        </a:graphic>
      </p:graphicFrame>
      <p:cxnSp>
        <p:nvCxnSpPr>
          <p:cNvPr id="369" name="Conector recto 368">
            <a:extLst>
              <a:ext uri="{FF2B5EF4-FFF2-40B4-BE49-F238E27FC236}">
                <a16:creationId xmlns:a16="http://schemas.microsoft.com/office/drawing/2014/main" id="{7342FFED-1709-4233-9409-777A7C9CA827}"/>
              </a:ext>
            </a:extLst>
          </p:cNvPr>
          <p:cNvCxnSpPr/>
          <p:nvPr>
            <p:custDataLst>
              <p:tags r:id="rId4"/>
            </p:custDataLst>
          </p:nvPr>
        </p:nvCxnSpPr>
        <p:spPr bwMode="auto">
          <a:xfrm flipV="1">
            <a:off x="900113" y="3922714"/>
            <a:ext cx="0" cy="66357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70" name="Conector recto 369">
            <a:extLst>
              <a:ext uri="{FF2B5EF4-FFF2-40B4-BE49-F238E27FC236}">
                <a16:creationId xmlns:a16="http://schemas.microsoft.com/office/drawing/2014/main" id="{C8D5B5DB-AFB6-46F4-85E5-D9A6689BDA56}"/>
              </a:ext>
            </a:extLst>
          </p:cNvPr>
          <p:cNvCxnSpPr>
            <a:cxnSpLocks/>
          </p:cNvCxnSpPr>
          <p:nvPr>
            <p:custDataLst>
              <p:tags r:id="rId5"/>
            </p:custDataLst>
          </p:nvPr>
        </p:nvCxnSpPr>
        <p:spPr bwMode="auto">
          <a:xfrm>
            <a:off x="900113" y="3922713"/>
            <a:ext cx="11515725"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71" name="Conector recto 370">
            <a:extLst>
              <a:ext uri="{FF2B5EF4-FFF2-40B4-BE49-F238E27FC236}">
                <a16:creationId xmlns:a16="http://schemas.microsoft.com/office/drawing/2014/main" id="{82BAB0B9-D09C-4FE9-9878-60903AD38B5E}"/>
              </a:ext>
            </a:extLst>
          </p:cNvPr>
          <p:cNvCxnSpPr/>
          <p:nvPr>
            <p:custDataLst>
              <p:tags r:id="rId6"/>
            </p:custDataLst>
          </p:nvPr>
        </p:nvCxnSpPr>
        <p:spPr bwMode="auto">
          <a:xfrm>
            <a:off x="12415838" y="3922713"/>
            <a:ext cx="0" cy="598488"/>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359" name="Conector recto 358">
            <a:extLst>
              <a:ext uri="{FF2B5EF4-FFF2-40B4-BE49-F238E27FC236}">
                <a16:creationId xmlns:a16="http://schemas.microsoft.com/office/drawing/2014/main" id="{0783B1B9-59D4-403F-BDC7-4938FE70A97A}"/>
              </a:ext>
            </a:extLst>
          </p:cNvPr>
          <p:cNvCxnSpPr/>
          <p:nvPr>
            <p:custDataLst>
              <p:tags r:id="rId7"/>
            </p:custDataLst>
          </p:nvPr>
        </p:nvCxnSpPr>
        <p:spPr bwMode="auto">
          <a:xfrm flipV="1">
            <a:off x="1128713" y="3573463"/>
            <a:ext cx="0" cy="1012825"/>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60" name="Conector recto 359">
            <a:extLst>
              <a:ext uri="{FF2B5EF4-FFF2-40B4-BE49-F238E27FC236}">
                <a16:creationId xmlns:a16="http://schemas.microsoft.com/office/drawing/2014/main" id="{8B4A3338-42C7-491F-91C3-E9B4373E5FCB}"/>
              </a:ext>
            </a:extLst>
          </p:cNvPr>
          <p:cNvCxnSpPr>
            <a:cxnSpLocks/>
          </p:cNvCxnSpPr>
          <p:nvPr>
            <p:custDataLst>
              <p:tags r:id="rId8"/>
            </p:custDataLst>
          </p:nvPr>
        </p:nvCxnSpPr>
        <p:spPr bwMode="auto">
          <a:xfrm>
            <a:off x="1128713" y="3573463"/>
            <a:ext cx="11515725" cy="0"/>
          </a:xfrm>
          <a:prstGeom prst="line">
            <a:avLst/>
          </a:prstGeom>
          <a:ln w="1270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61" name="Conector recto 360">
            <a:extLst>
              <a:ext uri="{FF2B5EF4-FFF2-40B4-BE49-F238E27FC236}">
                <a16:creationId xmlns:a16="http://schemas.microsoft.com/office/drawing/2014/main" id="{E8156556-E16E-4914-AE24-65BCD98D1A95}"/>
              </a:ext>
            </a:extLst>
          </p:cNvPr>
          <p:cNvCxnSpPr/>
          <p:nvPr>
            <p:custDataLst>
              <p:tags r:id="rId9"/>
            </p:custDataLst>
          </p:nvPr>
        </p:nvCxnSpPr>
        <p:spPr bwMode="auto">
          <a:xfrm>
            <a:off x="12644438" y="3573463"/>
            <a:ext cx="0" cy="947738"/>
          </a:xfrm>
          <a:prstGeom prst="line">
            <a:avLst/>
          </a:prstGeom>
          <a:ln w="12700" cap="flat" cmpd="sng" algn="ctr">
            <a:solidFill>
              <a:schemeClr val="tx1"/>
            </a:solidFill>
            <a:prstDash val="solid"/>
            <a:miter lim="800000"/>
            <a:headEnd type="none" w="med" len="med"/>
            <a:tailEnd type="triangle" w="med" len="med"/>
          </a:ln>
          <a:effectLst/>
        </p:spPr>
        <p:style>
          <a:lnRef idx="1">
            <a:schemeClr val="dk1"/>
          </a:lnRef>
          <a:fillRef idx="0">
            <a:schemeClr val="dk1"/>
          </a:fillRef>
          <a:effectRef idx="0">
            <a:schemeClr val="dk1"/>
          </a:effectRef>
          <a:fontRef idx="minor">
            <a:schemeClr val="tx1"/>
          </a:fontRef>
        </p:style>
      </p:cxnSp>
      <p:cxnSp>
        <p:nvCxnSpPr>
          <p:cNvPr id="53" name="Conector recto 52">
            <a:extLst>
              <a:ext uri="{FF2B5EF4-FFF2-40B4-BE49-F238E27FC236}">
                <a16:creationId xmlns:a16="http://schemas.microsoft.com/office/drawing/2014/main" id="{B73E7BA1-2F1C-47C3-A75E-C847B9139777}"/>
              </a:ext>
            </a:extLst>
          </p:cNvPr>
          <p:cNvCxnSpPr/>
          <p:nvPr>
            <p:custDataLst>
              <p:tags r:id="rId10"/>
            </p:custDataLst>
          </p:nvPr>
        </p:nvCxnSpPr>
        <p:spPr bwMode="auto">
          <a:xfrm>
            <a:off x="3048000" y="4570413"/>
            <a:ext cx="0" cy="454025"/>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useBgFill="1">
        <p:nvSpPr>
          <p:cNvPr id="105" name="Marcador de texto 2">
            <a:extLst>
              <a:ext uri="{FF2B5EF4-FFF2-40B4-BE49-F238E27FC236}">
                <a16:creationId xmlns:a16="http://schemas.microsoft.com/office/drawing/2014/main" id="{F519D654-60AD-4E43-A832-56D5E7C0367B}"/>
              </a:ext>
            </a:extLst>
          </p:cNvPr>
          <p:cNvSpPr>
            <a:spLocks noGrp="1"/>
          </p:cNvSpPr>
          <p:nvPr>
            <p:custDataLst>
              <p:tags r:id="rId11"/>
            </p:custDataLst>
          </p:nvPr>
        </p:nvSpPr>
        <p:spPr bwMode="gray">
          <a:xfrm>
            <a:off x="6011863" y="4933950"/>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CC23BC10-22AD-41DF-BFCA-1D4B2DDD017D}" type="datetime'1''4''''''''''''''''.''''8''''''''1''''''''''''''''''''''''5'">
              <a:rPr lang="es-UY" altLang="en-US" sz="1200" smtClean="0">
                <a:effectLst/>
              </a:rPr>
              <a:pPr marL="0" indent="0" algn="ctr">
                <a:spcBef>
                  <a:spcPct val="0"/>
                </a:spcBef>
                <a:spcAft>
                  <a:spcPct val="0"/>
                </a:spcAft>
                <a:buNone/>
              </a:pPr>
              <a:t>14.815</a:t>
            </a:fld>
            <a:endParaRPr lang="es-UY" sz="1200" dirty="0"/>
          </a:p>
        </p:txBody>
      </p:sp>
      <p:sp>
        <p:nvSpPr>
          <p:cNvPr id="32" name="Marcador de texto 2">
            <a:extLst>
              <a:ext uri="{FF2B5EF4-FFF2-40B4-BE49-F238E27FC236}">
                <a16:creationId xmlns:a16="http://schemas.microsoft.com/office/drawing/2014/main" id="{93D253BB-AEFB-46DC-A3B6-62CBE1297466}"/>
              </a:ext>
            </a:extLst>
          </p:cNvPr>
          <p:cNvSpPr>
            <a:spLocks noGrp="1"/>
          </p:cNvSpPr>
          <p:nvPr>
            <p:custDataLst>
              <p:tags r:id="rId12"/>
            </p:custDataLst>
          </p:nvPr>
        </p:nvSpPr>
        <p:spPr bwMode="auto">
          <a:xfrm>
            <a:off x="1371600" y="6096000"/>
            <a:ext cx="566738"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81571850-7198-40B6-9125-5CFA28C4EB6E}" type="datetime'''''''''''''''ab''''r''-ju''''''''''''''n1''''9'''''''''">
              <a:rPr lang="es-UY" altLang="en-US" sz="1100" smtClean="0"/>
              <a:pPr/>
              <a:t>abr-jun19</a:t>
            </a:fld>
            <a:endParaRPr lang="es-UY" sz="1100" dirty="0"/>
          </a:p>
        </p:txBody>
      </p:sp>
      <p:sp>
        <p:nvSpPr>
          <p:cNvPr id="59" name="Marcador de texto 2">
            <a:extLst>
              <a:ext uri="{FF2B5EF4-FFF2-40B4-BE49-F238E27FC236}">
                <a16:creationId xmlns:a16="http://schemas.microsoft.com/office/drawing/2014/main" id="{76D2A7DA-1453-4DAD-92CD-EB0374FA99EF}"/>
              </a:ext>
            </a:extLst>
          </p:cNvPr>
          <p:cNvSpPr>
            <a:spLocks noGrp="1"/>
          </p:cNvSpPr>
          <p:nvPr>
            <p:custDataLst>
              <p:tags r:id="rId13"/>
            </p:custDataLst>
          </p:nvPr>
        </p:nvSpPr>
        <p:spPr bwMode="auto">
          <a:xfrm>
            <a:off x="5222875" y="6096000"/>
            <a:ext cx="539750"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F0B3C289-70A1-45BD-BC8E-F80BA03D8E7B}" type="datetime'''''''''''''''o''''''''''''''''''c''''''''t-d''i''c2''0'''">
              <a:rPr lang="es-UY" altLang="en-US" sz="1100" smtClean="0"/>
              <a:pPr/>
              <a:t>oct-dic20</a:t>
            </a:fld>
            <a:endParaRPr lang="es-UY" sz="1200" dirty="0"/>
          </a:p>
        </p:txBody>
      </p:sp>
      <p:sp>
        <p:nvSpPr>
          <p:cNvPr id="33" name="Marcador de texto 2">
            <a:extLst>
              <a:ext uri="{FF2B5EF4-FFF2-40B4-BE49-F238E27FC236}">
                <a16:creationId xmlns:a16="http://schemas.microsoft.com/office/drawing/2014/main" id="{1B094DC4-9B7E-4508-9962-C420EBB1B615}"/>
              </a:ext>
            </a:extLst>
          </p:cNvPr>
          <p:cNvSpPr>
            <a:spLocks noGrp="1"/>
          </p:cNvSpPr>
          <p:nvPr>
            <p:custDataLst>
              <p:tags r:id="rId14"/>
            </p:custDataLst>
          </p:nvPr>
        </p:nvSpPr>
        <p:spPr bwMode="auto">
          <a:xfrm>
            <a:off x="2041526" y="6096000"/>
            <a:ext cx="506413"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E1F2B2A4-7146-4A76-B9FF-A6A9B6A648C8}" type="datetime'''j''''u''''''''''''''''''''l''-''s''''''''''''e''t19'''''">
              <a:rPr lang="es-UY" altLang="en-US" sz="1100" smtClean="0"/>
              <a:pPr/>
              <a:t>jul-set19</a:t>
            </a:fld>
            <a:endParaRPr lang="es-UY" sz="1200" dirty="0"/>
          </a:p>
        </p:txBody>
      </p:sp>
      <p:sp useBgFill="1">
        <p:nvSpPr>
          <p:cNvPr id="92" name="Marcador de texto 2">
            <a:extLst>
              <a:ext uri="{FF2B5EF4-FFF2-40B4-BE49-F238E27FC236}">
                <a16:creationId xmlns:a16="http://schemas.microsoft.com/office/drawing/2014/main" id="{817D065D-7C2A-4E49-932B-0AA9324AB242}"/>
              </a:ext>
            </a:extLst>
          </p:cNvPr>
          <p:cNvSpPr>
            <a:spLocks noGrp="1"/>
          </p:cNvSpPr>
          <p:nvPr>
            <p:custDataLst>
              <p:tags r:id="rId15"/>
            </p:custDataLst>
          </p:nvPr>
        </p:nvSpPr>
        <p:spPr bwMode="gray">
          <a:xfrm>
            <a:off x="9996488" y="4329113"/>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806E25E7-5369-4D31-A35E-0E03DF6B1ABC}" type="datetime'''''''''2''''4''''''''''''''.''5''0''''''6'">
              <a:rPr lang="es-UY" altLang="en-US" sz="1200" smtClean="0">
                <a:effectLst/>
              </a:rPr>
              <a:pPr marL="0" indent="0" algn="ctr">
                <a:spcBef>
                  <a:spcPct val="0"/>
                </a:spcBef>
                <a:spcAft>
                  <a:spcPct val="0"/>
                </a:spcAft>
                <a:buNone/>
              </a:pPr>
              <a:t>24.506</a:t>
            </a:fld>
            <a:endParaRPr lang="es-UY" sz="1200" dirty="0"/>
          </a:p>
        </p:txBody>
      </p:sp>
      <p:sp useBgFill="1">
        <p:nvSpPr>
          <p:cNvPr id="90" name="Marcador de texto 2">
            <a:extLst>
              <a:ext uri="{FF2B5EF4-FFF2-40B4-BE49-F238E27FC236}">
                <a16:creationId xmlns:a16="http://schemas.microsoft.com/office/drawing/2014/main" id="{1EBFC350-E058-4035-A910-5222EBF23BB4}"/>
              </a:ext>
            </a:extLst>
          </p:cNvPr>
          <p:cNvSpPr>
            <a:spLocks noGrp="1"/>
          </p:cNvSpPr>
          <p:nvPr>
            <p:custDataLst>
              <p:tags r:id="rId16"/>
            </p:custDataLst>
          </p:nvPr>
        </p:nvSpPr>
        <p:spPr bwMode="gray">
          <a:xfrm>
            <a:off x="7931150" y="4279900"/>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D7B19943-DC9E-48B3-8302-0DE06B9805FF}" type="datetime'''''25''.''''''''3''''''0''''''''''''''''6'''''''">
              <a:rPr lang="es-UY" altLang="en-US" sz="1200" smtClean="0">
                <a:effectLst/>
              </a:rPr>
              <a:pPr marL="0" indent="0" algn="ctr">
                <a:spcBef>
                  <a:spcPct val="0"/>
                </a:spcBef>
                <a:spcAft>
                  <a:spcPct val="0"/>
                </a:spcAft>
                <a:buNone/>
              </a:pPr>
              <a:t>25.306</a:t>
            </a:fld>
            <a:endParaRPr lang="es-UY" sz="1200" dirty="0"/>
          </a:p>
        </p:txBody>
      </p:sp>
      <p:sp>
        <p:nvSpPr>
          <p:cNvPr id="58" name="Marcador de texto 2">
            <a:extLst>
              <a:ext uri="{FF2B5EF4-FFF2-40B4-BE49-F238E27FC236}">
                <a16:creationId xmlns:a16="http://schemas.microsoft.com/office/drawing/2014/main" id="{4AB1A286-8A3E-4121-8978-1D52AC2C3A94}"/>
              </a:ext>
            </a:extLst>
          </p:cNvPr>
          <p:cNvSpPr>
            <a:spLocks noGrp="1"/>
          </p:cNvSpPr>
          <p:nvPr>
            <p:custDataLst>
              <p:tags r:id="rId17"/>
            </p:custDataLst>
          </p:nvPr>
        </p:nvSpPr>
        <p:spPr bwMode="auto">
          <a:xfrm>
            <a:off x="4600576" y="6096000"/>
            <a:ext cx="506413"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5DF776FC-F472-48F8-9164-34B64589B5B4}" type="datetime'''j''''''''ul''''-''''s''''e''''''''t''''''''20'''''''''">
              <a:rPr lang="es-UY" altLang="en-US" sz="1100" smtClean="0"/>
              <a:pPr/>
              <a:t>jul-set20</a:t>
            </a:fld>
            <a:endParaRPr lang="es-UY" sz="1200" dirty="0"/>
          </a:p>
        </p:txBody>
      </p:sp>
      <p:sp>
        <p:nvSpPr>
          <p:cNvPr id="47" name="Marcador de texto 2">
            <a:extLst>
              <a:ext uri="{FF2B5EF4-FFF2-40B4-BE49-F238E27FC236}">
                <a16:creationId xmlns:a16="http://schemas.microsoft.com/office/drawing/2014/main" id="{30002D63-7B5F-4138-8D12-67107FCCDA22}"/>
              </a:ext>
            </a:extLst>
          </p:cNvPr>
          <p:cNvSpPr>
            <a:spLocks noGrp="1"/>
          </p:cNvSpPr>
          <p:nvPr>
            <p:custDataLst>
              <p:tags r:id="rId18"/>
            </p:custDataLst>
          </p:nvPr>
        </p:nvSpPr>
        <p:spPr bwMode="auto">
          <a:xfrm>
            <a:off x="2663825" y="6096000"/>
            <a:ext cx="539750"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1CAEF807-11C0-4443-8440-5B7E13604C1B}" type="datetime'o''''''''''ct-''''''''''''''d''''''''''''i''''''''c''''''19'''">
              <a:rPr lang="es-UY" altLang="en-US" sz="1100" smtClean="0"/>
              <a:pPr/>
              <a:t>oct-dic19</a:t>
            </a:fld>
            <a:endParaRPr lang="es-UY" sz="1200" dirty="0"/>
          </a:p>
        </p:txBody>
      </p:sp>
      <p:sp>
        <p:nvSpPr>
          <p:cNvPr id="81" name="Marcador de texto 2">
            <a:extLst>
              <a:ext uri="{FF2B5EF4-FFF2-40B4-BE49-F238E27FC236}">
                <a16:creationId xmlns:a16="http://schemas.microsoft.com/office/drawing/2014/main" id="{C4F05A27-A22B-49B6-8F99-6BBBCF46F4C8}"/>
              </a:ext>
            </a:extLst>
          </p:cNvPr>
          <p:cNvSpPr>
            <a:spLocks noGrp="1"/>
          </p:cNvSpPr>
          <p:nvPr>
            <p:custDataLst>
              <p:tags r:id="rId19"/>
            </p:custDataLst>
          </p:nvPr>
        </p:nvSpPr>
        <p:spPr bwMode="auto">
          <a:xfrm>
            <a:off x="11607800" y="6096000"/>
            <a:ext cx="566738"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361F8571-79A9-4902-865B-FD1D0054C27C}" type="datetime'''ab''''''''r-j''u''''''''n''''2''''''''3'''''''''">
              <a:rPr lang="es-UY" altLang="en-US" sz="1100" smtClean="0"/>
              <a:pPr/>
              <a:t>abr-jun23</a:t>
            </a:fld>
            <a:endParaRPr lang="es-UY" sz="1200" dirty="0"/>
          </a:p>
        </p:txBody>
      </p:sp>
      <p:sp>
        <p:nvSpPr>
          <p:cNvPr id="65" name="Marcador de texto 2">
            <a:extLst>
              <a:ext uri="{FF2B5EF4-FFF2-40B4-BE49-F238E27FC236}">
                <a16:creationId xmlns:a16="http://schemas.microsoft.com/office/drawing/2014/main" id="{37D303A7-6681-4B0F-8C67-DFDFBA0D92C1}"/>
              </a:ext>
            </a:extLst>
          </p:cNvPr>
          <p:cNvSpPr>
            <a:spLocks noGrp="1"/>
          </p:cNvSpPr>
          <p:nvPr>
            <p:custDataLst>
              <p:tags r:id="rId20"/>
            </p:custDataLst>
          </p:nvPr>
        </p:nvSpPr>
        <p:spPr bwMode="auto">
          <a:xfrm>
            <a:off x="8372475" y="6096000"/>
            <a:ext cx="638175"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2A0791EA-0F9D-4A86-AE31-65A7652BCA4B}" type="datetime'''''''''''''e''''''n''''''''e-''''''m''''a''''r''''22'''''''">
              <a:rPr lang="es-UY" altLang="en-US" sz="1100" smtClean="0"/>
              <a:pPr/>
              <a:t>ene-mar22</a:t>
            </a:fld>
            <a:endParaRPr lang="es-UY" sz="1200" dirty="0"/>
          </a:p>
        </p:txBody>
      </p:sp>
      <p:sp>
        <p:nvSpPr>
          <p:cNvPr id="61" name="Marcador de texto 2">
            <a:extLst>
              <a:ext uri="{FF2B5EF4-FFF2-40B4-BE49-F238E27FC236}">
                <a16:creationId xmlns:a16="http://schemas.microsoft.com/office/drawing/2014/main" id="{9143501B-D363-44F6-8E0B-7C6C75370112}"/>
              </a:ext>
            </a:extLst>
          </p:cNvPr>
          <p:cNvSpPr>
            <a:spLocks noGrp="1"/>
          </p:cNvSpPr>
          <p:nvPr>
            <p:custDataLst>
              <p:tags r:id="rId21"/>
            </p:custDataLst>
          </p:nvPr>
        </p:nvSpPr>
        <p:spPr bwMode="auto">
          <a:xfrm>
            <a:off x="6489700" y="6096000"/>
            <a:ext cx="566738"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432AA94E-F87A-4C22-85A8-492057FC13F7}" type="datetime'''''''''''''''''''a''''b''r-jun''21'''">
              <a:rPr lang="es-UY" altLang="en-US" sz="1100" smtClean="0"/>
              <a:pPr/>
              <a:t>abr-jun21</a:t>
            </a:fld>
            <a:endParaRPr lang="es-UY" sz="1200" dirty="0"/>
          </a:p>
        </p:txBody>
      </p:sp>
      <p:sp useBgFill="1">
        <p:nvSpPr>
          <p:cNvPr id="104" name="Marcador de texto 2">
            <a:extLst>
              <a:ext uri="{FF2B5EF4-FFF2-40B4-BE49-F238E27FC236}">
                <a16:creationId xmlns:a16="http://schemas.microsoft.com/office/drawing/2014/main" id="{CDD31538-612D-4726-A976-C4893ED1ABBD}"/>
              </a:ext>
            </a:extLst>
          </p:cNvPr>
          <p:cNvSpPr>
            <a:spLocks noGrp="1"/>
          </p:cNvSpPr>
          <p:nvPr>
            <p:custDataLst>
              <p:tags r:id="rId22"/>
            </p:custDataLst>
          </p:nvPr>
        </p:nvSpPr>
        <p:spPr bwMode="gray">
          <a:xfrm>
            <a:off x="4238625" y="5065713"/>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65C4B4DF-6A50-4CF6-9D1B-7E066387CD81}" type="datetime'''1''''2''.''7''''''''1''''4'''''''''''''''''''">
              <a:rPr lang="es-UY" altLang="en-US" sz="1200" smtClean="0">
                <a:effectLst/>
              </a:rPr>
              <a:pPr marL="0" indent="0" algn="ctr">
                <a:spcBef>
                  <a:spcPct val="0"/>
                </a:spcBef>
                <a:spcAft>
                  <a:spcPct val="0"/>
                </a:spcAft>
                <a:buNone/>
              </a:pPr>
              <a:t>12.714</a:t>
            </a:fld>
            <a:endParaRPr lang="es-UY" sz="1200" dirty="0"/>
          </a:p>
        </p:txBody>
      </p:sp>
      <p:sp>
        <p:nvSpPr>
          <p:cNvPr id="63" name="Marcador de texto 2">
            <a:extLst>
              <a:ext uri="{FF2B5EF4-FFF2-40B4-BE49-F238E27FC236}">
                <a16:creationId xmlns:a16="http://schemas.microsoft.com/office/drawing/2014/main" id="{3A20BEA3-ABBA-41B5-A4FA-7D9BCA1630BD}"/>
              </a:ext>
            </a:extLst>
          </p:cNvPr>
          <p:cNvSpPr>
            <a:spLocks noGrp="1"/>
          </p:cNvSpPr>
          <p:nvPr>
            <p:custDataLst>
              <p:tags r:id="rId23"/>
            </p:custDataLst>
          </p:nvPr>
        </p:nvSpPr>
        <p:spPr bwMode="auto">
          <a:xfrm>
            <a:off x="7781925" y="6096000"/>
            <a:ext cx="539750"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F0F393F6-9BAB-4EE1-8008-56BA028A67C2}" type="datetime'''''''''''''''o''''''''''''''c''''''t''''''-''''d''ic''2''''1'">
              <a:rPr lang="es-UY" altLang="en-US" sz="1100" smtClean="0"/>
              <a:pPr/>
              <a:t>oct-dic21</a:t>
            </a:fld>
            <a:endParaRPr lang="es-UY" sz="1200" dirty="0"/>
          </a:p>
        </p:txBody>
      </p:sp>
      <p:sp>
        <p:nvSpPr>
          <p:cNvPr id="66" name="Marcador de texto 2">
            <a:extLst>
              <a:ext uri="{FF2B5EF4-FFF2-40B4-BE49-F238E27FC236}">
                <a16:creationId xmlns:a16="http://schemas.microsoft.com/office/drawing/2014/main" id="{218264AD-8FC6-48D0-9EAB-8B695C5BF3D6}"/>
              </a:ext>
            </a:extLst>
          </p:cNvPr>
          <p:cNvSpPr>
            <a:spLocks noGrp="1"/>
          </p:cNvSpPr>
          <p:nvPr>
            <p:custDataLst>
              <p:tags r:id="rId24"/>
            </p:custDataLst>
          </p:nvPr>
        </p:nvSpPr>
        <p:spPr bwMode="auto">
          <a:xfrm>
            <a:off x="9048750" y="6096000"/>
            <a:ext cx="566738"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FBC2C62F-C38F-4918-B7C5-8BD0CCF1EBF4}" type="datetime'''a''b''''''''''''''r''''-ju''''''''n''''2''2'''''''''">
              <a:rPr lang="es-UY" altLang="en-US" sz="1100" smtClean="0"/>
              <a:pPr/>
              <a:t>abr-jun22</a:t>
            </a:fld>
            <a:endParaRPr lang="es-UY" sz="1200" dirty="0"/>
          </a:p>
        </p:txBody>
      </p:sp>
      <p:sp>
        <p:nvSpPr>
          <p:cNvPr id="55" name="Marcador de texto 2">
            <a:extLst>
              <a:ext uri="{FF2B5EF4-FFF2-40B4-BE49-F238E27FC236}">
                <a16:creationId xmlns:a16="http://schemas.microsoft.com/office/drawing/2014/main" id="{78D3C0CF-3F75-441F-8F43-63CB5CDCCF50}"/>
              </a:ext>
            </a:extLst>
          </p:cNvPr>
          <p:cNvSpPr>
            <a:spLocks noGrp="1"/>
          </p:cNvSpPr>
          <p:nvPr>
            <p:custDataLst>
              <p:tags r:id="rId25"/>
            </p:custDataLst>
          </p:nvPr>
        </p:nvSpPr>
        <p:spPr bwMode="auto">
          <a:xfrm>
            <a:off x="3930650" y="6096000"/>
            <a:ext cx="566738"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4DB8FE92-0682-480A-AEFF-ABF481933C12}" type="datetime'''a''''br''''-''''''''''''''''''''''j''un''''''''2''''0'">
              <a:rPr lang="es-UY" altLang="en-US" sz="1100" smtClean="0"/>
              <a:pPr/>
              <a:t>abr-jun20</a:t>
            </a:fld>
            <a:endParaRPr lang="es-UY" sz="1100" dirty="0"/>
          </a:p>
        </p:txBody>
      </p:sp>
      <p:sp>
        <p:nvSpPr>
          <p:cNvPr id="68" name="Marcador de texto 2">
            <a:extLst>
              <a:ext uri="{FF2B5EF4-FFF2-40B4-BE49-F238E27FC236}">
                <a16:creationId xmlns:a16="http://schemas.microsoft.com/office/drawing/2014/main" id="{D114A93F-57D6-493A-BC9F-954936874101}"/>
              </a:ext>
            </a:extLst>
          </p:cNvPr>
          <p:cNvSpPr>
            <a:spLocks noGrp="1"/>
          </p:cNvSpPr>
          <p:nvPr>
            <p:custDataLst>
              <p:tags r:id="rId26"/>
            </p:custDataLst>
          </p:nvPr>
        </p:nvSpPr>
        <p:spPr bwMode="auto">
          <a:xfrm>
            <a:off x="9718676" y="6096000"/>
            <a:ext cx="506413"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430EED5A-EEB8-4D5D-9508-982BC3DC8E04}" type="datetime'j''''u''''''''''''''''''''''''l''-''''se''''''t''''''''2''''2'">
              <a:rPr lang="es-UY" altLang="en-US" sz="1100" smtClean="0"/>
              <a:pPr/>
              <a:t>jul-set22</a:t>
            </a:fld>
            <a:endParaRPr lang="es-UY" sz="1200" dirty="0"/>
          </a:p>
        </p:txBody>
      </p:sp>
      <p:sp>
        <p:nvSpPr>
          <p:cNvPr id="70" name="Marcador de texto 2">
            <a:extLst>
              <a:ext uri="{FF2B5EF4-FFF2-40B4-BE49-F238E27FC236}">
                <a16:creationId xmlns:a16="http://schemas.microsoft.com/office/drawing/2014/main" id="{E8DDD1C3-4391-49A9-ADE6-48EF7C4D9F45}"/>
              </a:ext>
            </a:extLst>
          </p:cNvPr>
          <p:cNvSpPr>
            <a:spLocks noGrp="1"/>
          </p:cNvSpPr>
          <p:nvPr>
            <p:custDataLst>
              <p:tags r:id="rId27"/>
            </p:custDataLst>
          </p:nvPr>
        </p:nvSpPr>
        <p:spPr bwMode="auto">
          <a:xfrm>
            <a:off x="10340975" y="6096000"/>
            <a:ext cx="539750"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B86F277D-925F-4BFF-AB97-19BC65B5465F}" type="datetime'''''o''''ct-''''d''''i''''''''''''''''''c''''''''''2''''2'">
              <a:rPr lang="es-UY" altLang="en-US" sz="1100" smtClean="0"/>
              <a:pPr/>
              <a:t>oct-dic22</a:t>
            </a:fld>
            <a:endParaRPr lang="es-UY" sz="1200" dirty="0"/>
          </a:p>
        </p:txBody>
      </p:sp>
      <p:sp>
        <p:nvSpPr>
          <p:cNvPr id="80" name="Marcador de texto 2">
            <a:extLst>
              <a:ext uri="{FF2B5EF4-FFF2-40B4-BE49-F238E27FC236}">
                <a16:creationId xmlns:a16="http://schemas.microsoft.com/office/drawing/2014/main" id="{97716E00-0D33-4A15-A47E-D20E95542A20}"/>
              </a:ext>
            </a:extLst>
          </p:cNvPr>
          <p:cNvSpPr>
            <a:spLocks noGrp="1"/>
          </p:cNvSpPr>
          <p:nvPr>
            <p:custDataLst>
              <p:tags r:id="rId28"/>
            </p:custDataLst>
          </p:nvPr>
        </p:nvSpPr>
        <p:spPr bwMode="auto">
          <a:xfrm>
            <a:off x="10931525" y="6096000"/>
            <a:ext cx="638175"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D4609BA8-5D32-4D54-AFF6-C12D74950A65}" type="datetime'''''''''''''e''''''''''n''e-''''''''''''''''m''''ar2''''3'''''">
              <a:rPr lang="es-UY" altLang="en-US" sz="1100" smtClean="0"/>
              <a:pPr/>
              <a:t>ene-mar23</a:t>
            </a:fld>
            <a:endParaRPr lang="es-UY" sz="1200" dirty="0"/>
          </a:p>
        </p:txBody>
      </p:sp>
      <p:sp useBgFill="1">
        <p:nvSpPr>
          <p:cNvPr id="89" name="Marcador de texto 2">
            <a:extLst>
              <a:ext uri="{FF2B5EF4-FFF2-40B4-BE49-F238E27FC236}">
                <a16:creationId xmlns:a16="http://schemas.microsoft.com/office/drawing/2014/main" id="{548A8FF5-3574-44F8-8293-E0E60CF8EB74}"/>
              </a:ext>
            </a:extLst>
          </p:cNvPr>
          <p:cNvSpPr>
            <a:spLocks noGrp="1"/>
          </p:cNvSpPr>
          <p:nvPr>
            <p:custDataLst>
              <p:tags r:id="rId29"/>
            </p:custDataLst>
          </p:nvPr>
        </p:nvSpPr>
        <p:spPr bwMode="gray">
          <a:xfrm>
            <a:off x="6797675" y="4789488"/>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436EBF6A-2907-44D1-A01A-213D3A68A0A6}" type="datetime'1''''''''''''''''7''''''''''''.''''1''''''''3''0'''''''''">
              <a:rPr lang="es-UY" altLang="en-US" sz="1200" smtClean="0">
                <a:effectLst/>
              </a:rPr>
              <a:pPr marL="0" indent="0" algn="ctr">
                <a:spcBef>
                  <a:spcPct val="0"/>
                </a:spcBef>
                <a:spcAft>
                  <a:spcPct val="0"/>
                </a:spcAft>
                <a:buNone/>
              </a:pPr>
              <a:t>17.130</a:t>
            </a:fld>
            <a:endParaRPr lang="es-UY" sz="1200" dirty="0"/>
          </a:p>
        </p:txBody>
      </p:sp>
      <p:sp useBgFill="1">
        <p:nvSpPr>
          <p:cNvPr id="87" name="Marcador de texto 2">
            <a:extLst>
              <a:ext uri="{FF2B5EF4-FFF2-40B4-BE49-F238E27FC236}">
                <a16:creationId xmlns:a16="http://schemas.microsoft.com/office/drawing/2014/main" id="{2ADE6410-ED1D-4E79-9442-5D674F0D9471}"/>
              </a:ext>
            </a:extLst>
          </p:cNvPr>
          <p:cNvSpPr>
            <a:spLocks noGrp="1"/>
          </p:cNvSpPr>
          <p:nvPr>
            <p:custDataLst>
              <p:tags r:id="rId30"/>
            </p:custDataLst>
          </p:nvPr>
        </p:nvSpPr>
        <p:spPr bwMode="gray">
          <a:xfrm>
            <a:off x="4878388" y="4967288"/>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BE197C86-7960-4FC4-8486-D4F1F23E9775}" type="datetime'''1''4''''''''''''''''''''.''''28''''''''''''2'''''''''''">
              <a:rPr lang="es-UY" altLang="en-US" sz="1200" smtClean="0">
                <a:effectLst/>
              </a:rPr>
              <a:pPr marL="0" indent="0" algn="ctr">
                <a:spcBef>
                  <a:spcPct val="0"/>
                </a:spcBef>
                <a:spcAft>
                  <a:spcPct val="0"/>
                </a:spcAft>
                <a:buNone/>
              </a:pPr>
              <a:t>14.282</a:t>
            </a:fld>
            <a:endParaRPr lang="es-UY" sz="1200" dirty="0"/>
          </a:p>
        </p:txBody>
      </p:sp>
      <p:sp useBgFill="1">
        <p:nvSpPr>
          <p:cNvPr id="109" name="Marcador de texto 2">
            <a:extLst>
              <a:ext uri="{FF2B5EF4-FFF2-40B4-BE49-F238E27FC236}">
                <a16:creationId xmlns:a16="http://schemas.microsoft.com/office/drawing/2014/main" id="{55E1A0DF-A94F-4347-AB64-3BD659DF3AE3}"/>
              </a:ext>
            </a:extLst>
          </p:cNvPr>
          <p:cNvSpPr>
            <a:spLocks noGrp="1"/>
          </p:cNvSpPr>
          <p:nvPr>
            <p:custDataLst>
              <p:tags r:id="rId31"/>
            </p:custDataLst>
          </p:nvPr>
        </p:nvSpPr>
        <p:spPr bwMode="gray">
          <a:xfrm>
            <a:off x="9210675" y="4232275"/>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0BC2BEB4-9310-4214-90C8-45D2161E2F65}" type="datetime'''2''''''''''6''''''''''.''''''''''0''''5''''''''1'''''''''''">
              <a:rPr lang="es-UY" altLang="en-US" sz="1200" smtClean="0">
                <a:effectLst/>
              </a:rPr>
              <a:pPr marL="0" indent="0" algn="ctr">
                <a:spcBef>
                  <a:spcPct val="0"/>
                </a:spcBef>
                <a:spcAft>
                  <a:spcPct val="0"/>
                </a:spcAft>
                <a:buNone/>
              </a:pPr>
              <a:t>26.051</a:t>
            </a:fld>
            <a:endParaRPr lang="es-UY" sz="1200" dirty="0"/>
          </a:p>
        </p:txBody>
      </p:sp>
      <p:sp>
        <p:nvSpPr>
          <p:cNvPr id="62" name="Marcador de texto 2">
            <a:extLst>
              <a:ext uri="{FF2B5EF4-FFF2-40B4-BE49-F238E27FC236}">
                <a16:creationId xmlns:a16="http://schemas.microsoft.com/office/drawing/2014/main" id="{9DB2908D-B5E1-4D12-AF58-57EE60459786}"/>
              </a:ext>
            </a:extLst>
          </p:cNvPr>
          <p:cNvSpPr>
            <a:spLocks noGrp="1"/>
          </p:cNvSpPr>
          <p:nvPr>
            <p:custDataLst>
              <p:tags r:id="rId32"/>
            </p:custDataLst>
          </p:nvPr>
        </p:nvSpPr>
        <p:spPr bwMode="auto">
          <a:xfrm>
            <a:off x="7169151" y="6096000"/>
            <a:ext cx="485775" cy="1444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CF3EAD91-493C-45E1-BF09-7EF0A6F7881E}" type="datetime'j''''''''''ul-''''s''''''''''''et''''''2''''''1'">
              <a:rPr lang="es-UY" altLang="en-US" sz="1050" smtClean="0"/>
              <a:pPr/>
              <a:t>jul-set21</a:t>
            </a:fld>
            <a:endParaRPr lang="es-UY" sz="1200" dirty="0"/>
          </a:p>
        </p:txBody>
      </p:sp>
      <p:sp>
        <p:nvSpPr>
          <p:cNvPr id="50" name="Marcador de texto 2">
            <a:extLst>
              <a:ext uri="{FF2B5EF4-FFF2-40B4-BE49-F238E27FC236}">
                <a16:creationId xmlns:a16="http://schemas.microsoft.com/office/drawing/2014/main" id="{2F2126E2-2ACF-4475-B454-1767DC1A49FD}"/>
              </a:ext>
            </a:extLst>
          </p:cNvPr>
          <p:cNvSpPr>
            <a:spLocks noGrp="1"/>
          </p:cNvSpPr>
          <p:nvPr>
            <p:custDataLst>
              <p:tags r:id="rId33"/>
            </p:custDataLst>
          </p:nvPr>
        </p:nvSpPr>
        <p:spPr bwMode="auto">
          <a:xfrm>
            <a:off x="3254375" y="6096000"/>
            <a:ext cx="638175"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991C69B2-D433-4B39-B577-9393BE7FDB9C}" type="datetime'e''''''''''''''''''n''''''e''''''''-''''m''''a''r2''''0'">
              <a:rPr lang="es-UY" altLang="en-US" sz="1100" smtClean="0"/>
              <a:pPr/>
              <a:t>ene-mar20</a:t>
            </a:fld>
            <a:endParaRPr lang="es-UY" sz="1200" dirty="0"/>
          </a:p>
        </p:txBody>
      </p:sp>
      <p:sp useBgFill="1">
        <p:nvSpPr>
          <p:cNvPr id="106" name="Marcador de texto 2">
            <a:extLst>
              <a:ext uri="{FF2B5EF4-FFF2-40B4-BE49-F238E27FC236}">
                <a16:creationId xmlns:a16="http://schemas.microsoft.com/office/drawing/2014/main" id="{8C5BD8B6-7B9C-4A08-83B5-8E26846A9565}"/>
              </a:ext>
            </a:extLst>
          </p:cNvPr>
          <p:cNvSpPr>
            <a:spLocks noGrp="1"/>
          </p:cNvSpPr>
          <p:nvPr>
            <p:custDataLst>
              <p:tags r:id="rId34"/>
            </p:custDataLst>
          </p:nvPr>
        </p:nvSpPr>
        <p:spPr bwMode="gray">
          <a:xfrm>
            <a:off x="7291388" y="4452938"/>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03226AFC-F786-465A-928B-FE7853A2EA08}" type="datetime'''2''''''''''''''2''''''''.''''''52''''''''''''''''''''7'''">
              <a:rPr lang="es-UY" altLang="en-US" sz="1200" smtClean="0">
                <a:effectLst/>
              </a:rPr>
              <a:pPr marL="0" indent="0" algn="ctr">
                <a:spcBef>
                  <a:spcPct val="0"/>
                </a:spcBef>
                <a:spcAft>
                  <a:spcPct val="0"/>
                </a:spcAft>
                <a:buNone/>
              </a:pPr>
              <a:t>22.527</a:t>
            </a:fld>
            <a:endParaRPr lang="es-UY" sz="1200" dirty="0"/>
          </a:p>
        </p:txBody>
      </p:sp>
      <p:sp>
        <p:nvSpPr>
          <p:cNvPr id="31" name="Marcador de texto 2">
            <a:extLst>
              <a:ext uri="{FF2B5EF4-FFF2-40B4-BE49-F238E27FC236}">
                <a16:creationId xmlns:a16="http://schemas.microsoft.com/office/drawing/2014/main" id="{9FEFA431-F59B-40E3-A2E2-3485DF74E108}"/>
              </a:ext>
            </a:extLst>
          </p:cNvPr>
          <p:cNvSpPr>
            <a:spLocks noGrp="1"/>
          </p:cNvSpPr>
          <p:nvPr>
            <p:custDataLst>
              <p:tags r:id="rId35"/>
            </p:custDataLst>
          </p:nvPr>
        </p:nvSpPr>
        <p:spPr bwMode="auto">
          <a:xfrm>
            <a:off x="695325" y="6096000"/>
            <a:ext cx="638175"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4EF992AA-99C4-4C49-A00C-B92F7BCDA9B0}" type="datetime'''''''''e''''''''''ne''''''''-''''''''''m''''''a''r''1''9'''''">
              <a:rPr lang="es-UY" altLang="en-US" sz="1100" smtClean="0"/>
              <a:pPr/>
              <a:t>ene-mar19</a:t>
            </a:fld>
            <a:endParaRPr lang="es-UY" sz="1200" dirty="0"/>
          </a:p>
        </p:txBody>
      </p:sp>
      <p:sp useBgFill="1">
        <p:nvSpPr>
          <p:cNvPr id="88" name="Marcador de texto 2">
            <a:extLst>
              <a:ext uri="{FF2B5EF4-FFF2-40B4-BE49-F238E27FC236}">
                <a16:creationId xmlns:a16="http://schemas.microsoft.com/office/drawing/2014/main" id="{C81539AE-7842-4B83-99F9-2380A75C44B3}"/>
              </a:ext>
            </a:extLst>
          </p:cNvPr>
          <p:cNvSpPr>
            <a:spLocks noGrp="1"/>
          </p:cNvSpPr>
          <p:nvPr>
            <p:custDataLst>
              <p:tags r:id="rId36"/>
            </p:custDataLst>
          </p:nvPr>
        </p:nvSpPr>
        <p:spPr bwMode="gray">
          <a:xfrm>
            <a:off x="5372100" y="4940300"/>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D747EBAF-65FF-4092-B403-63827E64D18D}" type="datetime'''1''''''''''''4''''''.7''''''1''''''''''''''''4'''''">
              <a:rPr lang="es-UY" altLang="en-US" sz="1200" smtClean="0">
                <a:effectLst/>
              </a:rPr>
              <a:pPr marL="0" indent="0" algn="ctr">
                <a:spcBef>
                  <a:spcPct val="0"/>
                </a:spcBef>
                <a:spcAft>
                  <a:spcPct val="0"/>
                </a:spcAft>
                <a:buNone/>
              </a:pPr>
              <a:t>14.714</a:t>
            </a:fld>
            <a:endParaRPr lang="es-UY" sz="1200" dirty="0"/>
          </a:p>
        </p:txBody>
      </p:sp>
      <p:sp useBgFill="1">
        <p:nvSpPr>
          <p:cNvPr id="113" name="Marcador de texto 2">
            <a:extLst>
              <a:ext uri="{FF2B5EF4-FFF2-40B4-BE49-F238E27FC236}">
                <a16:creationId xmlns:a16="http://schemas.microsoft.com/office/drawing/2014/main" id="{7C193766-3230-4717-99BF-B8105DECD444}"/>
              </a:ext>
            </a:extLst>
          </p:cNvPr>
          <p:cNvSpPr>
            <a:spLocks noGrp="1"/>
          </p:cNvSpPr>
          <p:nvPr>
            <p:custDataLst>
              <p:tags r:id="rId37"/>
            </p:custDataLst>
          </p:nvPr>
        </p:nvSpPr>
        <p:spPr bwMode="gray">
          <a:xfrm>
            <a:off x="11769725" y="4591050"/>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333AAB49-E58A-4B84-BE63-B245ED16EFF5}" type="datetime'''''''''''''''''''''''''20.''''''3''''''''''''''1''''0'''''''">
              <a:rPr lang="es-UY" altLang="en-US" sz="1200" smtClean="0">
                <a:effectLst/>
              </a:rPr>
              <a:pPr marL="0" indent="0" algn="ctr">
                <a:spcBef>
                  <a:spcPct val="0"/>
                </a:spcBef>
                <a:spcAft>
                  <a:spcPct val="0"/>
                </a:spcAft>
                <a:buNone/>
              </a:pPr>
              <a:t>20.310</a:t>
            </a:fld>
            <a:endParaRPr lang="es-UY" sz="1200" dirty="0"/>
          </a:p>
        </p:txBody>
      </p:sp>
      <p:sp>
        <p:nvSpPr>
          <p:cNvPr id="82" name="Marcador de texto 2">
            <a:extLst>
              <a:ext uri="{FF2B5EF4-FFF2-40B4-BE49-F238E27FC236}">
                <a16:creationId xmlns:a16="http://schemas.microsoft.com/office/drawing/2014/main" id="{7BCC8E66-117D-4F9A-882B-3D0614303F28}"/>
              </a:ext>
            </a:extLst>
          </p:cNvPr>
          <p:cNvSpPr>
            <a:spLocks noGrp="1"/>
          </p:cNvSpPr>
          <p:nvPr>
            <p:custDataLst>
              <p:tags r:id="rId38"/>
            </p:custDataLst>
          </p:nvPr>
        </p:nvSpPr>
        <p:spPr bwMode="auto">
          <a:xfrm>
            <a:off x="12298363" y="6096000"/>
            <a:ext cx="465138" cy="3016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3B831BD3-B7F5-4C5C-9C03-ACFA0BC17555}" type="datetime'''ju''''''''''''l''-''se''t''''''''''''2''''3''''''''**'''">
              <a:rPr lang="es-UY" altLang="en-US" sz="1100" smtClean="0"/>
              <a:pPr/>
              <a:t>jul-set23**</a:t>
            </a:fld>
            <a:endParaRPr lang="es-UY" sz="1100" dirty="0"/>
          </a:p>
        </p:txBody>
      </p:sp>
      <p:sp useBgFill="1">
        <p:nvSpPr>
          <p:cNvPr id="84" name="Marcador de texto 2">
            <a:extLst>
              <a:ext uri="{FF2B5EF4-FFF2-40B4-BE49-F238E27FC236}">
                <a16:creationId xmlns:a16="http://schemas.microsoft.com/office/drawing/2014/main" id="{35D817FA-71E4-44B4-9675-149A1E0F2D85}"/>
              </a:ext>
            </a:extLst>
          </p:cNvPr>
          <p:cNvSpPr>
            <a:spLocks noGrp="1"/>
          </p:cNvSpPr>
          <p:nvPr>
            <p:custDataLst>
              <p:tags r:id="rId39"/>
            </p:custDataLst>
          </p:nvPr>
        </p:nvSpPr>
        <p:spPr bwMode="gray">
          <a:xfrm>
            <a:off x="893763" y="4859338"/>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CB411BB9-9857-4673-9DFC-2AD5D53966CB}" type="datetime'''''''16''''''''''''''''.''''''''''''''''''''''''''''008'''''">
              <a:rPr lang="es-UY" altLang="en-US" sz="1200" smtClean="0">
                <a:effectLst/>
              </a:rPr>
              <a:pPr marL="0" indent="0" algn="ctr">
                <a:spcBef>
                  <a:spcPct val="0"/>
                </a:spcBef>
                <a:spcAft>
                  <a:spcPct val="0"/>
                </a:spcAft>
                <a:buNone/>
              </a:pPr>
              <a:t>16.008</a:t>
            </a:fld>
            <a:endParaRPr lang="es-UY" sz="1200" dirty="0"/>
          </a:p>
        </p:txBody>
      </p:sp>
      <p:sp>
        <p:nvSpPr>
          <p:cNvPr id="60" name="Marcador de texto 2">
            <a:extLst>
              <a:ext uri="{FF2B5EF4-FFF2-40B4-BE49-F238E27FC236}">
                <a16:creationId xmlns:a16="http://schemas.microsoft.com/office/drawing/2014/main" id="{BBD7488A-9146-470A-A490-85B5935DC973}"/>
              </a:ext>
            </a:extLst>
          </p:cNvPr>
          <p:cNvSpPr>
            <a:spLocks noGrp="1"/>
          </p:cNvSpPr>
          <p:nvPr>
            <p:custDataLst>
              <p:tags r:id="rId40"/>
            </p:custDataLst>
          </p:nvPr>
        </p:nvSpPr>
        <p:spPr bwMode="auto">
          <a:xfrm>
            <a:off x="5813425" y="6096000"/>
            <a:ext cx="638175" cy="15081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4F62C4E5-EA06-4155-893A-F78BD0FB589C}" type="datetime'''''''''''en''''''''''e''''''''''-m''ar''''2''1'''''''''''''''">
              <a:rPr lang="es-UY" altLang="en-US" sz="1100" smtClean="0"/>
              <a:pPr/>
              <a:t>ene-mar21</a:t>
            </a:fld>
            <a:endParaRPr lang="es-UY" sz="1200" dirty="0"/>
          </a:p>
        </p:txBody>
      </p:sp>
      <p:sp useBgFill="1">
        <p:nvSpPr>
          <p:cNvPr id="91" name="Marcador de texto 2">
            <a:extLst>
              <a:ext uri="{FF2B5EF4-FFF2-40B4-BE49-F238E27FC236}">
                <a16:creationId xmlns:a16="http://schemas.microsoft.com/office/drawing/2014/main" id="{63D57622-B943-41F2-9287-EC0FA17507F8}"/>
              </a:ext>
            </a:extLst>
          </p:cNvPr>
          <p:cNvSpPr>
            <a:spLocks noGrp="1"/>
          </p:cNvSpPr>
          <p:nvPr>
            <p:custDataLst>
              <p:tags r:id="rId41"/>
            </p:custDataLst>
          </p:nvPr>
        </p:nvSpPr>
        <p:spPr bwMode="gray">
          <a:xfrm>
            <a:off x="8570913" y="4244975"/>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6311C530-1D38-482A-9CAC-789A79DCD2B1}" type="datetime'''2''''''''''''''5''''.''''85''''''''''''''8'''">
              <a:rPr lang="es-UY" altLang="en-US" sz="1200" smtClean="0">
                <a:effectLst/>
              </a:rPr>
              <a:pPr marL="0" indent="0" algn="ctr">
                <a:spcBef>
                  <a:spcPct val="0"/>
                </a:spcBef>
                <a:spcAft>
                  <a:spcPct val="0"/>
                </a:spcAft>
                <a:buNone/>
              </a:pPr>
              <a:t>25.858</a:t>
            </a:fld>
            <a:endParaRPr lang="es-UY" sz="1200" dirty="0"/>
          </a:p>
        </p:txBody>
      </p:sp>
      <p:sp useBgFill="1">
        <p:nvSpPr>
          <p:cNvPr id="93" name="Marcador de texto 2">
            <a:extLst>
              <a:ext uri="{FF2B5EF4-FFF2-40B4-BE49-F238E27FC236}">
                <a16:creationId xmlns:a16="http://schemas.microsoft.com/office/drawing/2014/main" id="{84DDC7B4-9696-45C7-827B-06ECC7A24E94}"/>
              </a:ext>
            </a:extLst>
          </p:cNvPr>
          <p:cNvSpPr>
            <a:spLocks noGrp="1"/>
          </p:cNvSpPr>
          <p:nvPr>
            <p:custDataLst>
              <p:tags r:id="rId42"/>
            </p:custDataLst>
          </p:nvPr>
        </p:nvSpPr>
        <p:spPr bwMode="gray">
          <a:xfrm>
            <a:off x="11129963" y="4429125"/>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0F619FD4-C643-482C-8C90-C163270B599D}" type="datetime'2''''''''''''2''''.''''''''''''9''''''''''''11'''''''''''''">
              <a:rPr lang="es-UY" altLang="en-US" sz="1200" smtClean="0">
                <a:effectLst/>
              </a:rPr>
              <a:pPr marL="0" indent="0" algn="ctr">
                <a:spcBef>
                  <a:spcPct val="0"/>
                </a:spcBef>
                <a:spcAft>
                  <a:spcPct val="0"/>
                </a:spcAft>
                <a:buNone/>
              </a:pPr>
              <a:t>22.911</a:t>
            </a:fld>
            <a:endParaRPr lang="es-UY" sz="1200" dirty="0"/>
          </a:p>
        </p:txBody>
      </p:sp>
      <p:sp useBgFill="1">
        <p:nvSpPr>
          <p:cNvPr id="102" name="Marcador de texto 2">
            <a:extLst>
              <a:ext uri="{FF2B5EF4-FFF2-40B4-BE49-F238E27FC236}">
                <a16:creationId xmlns:a16="http://schemas.microsoft.com/office/drawing/2014/main" id="{538B8C9D-3A57-4D18-9E55-F3632F996010}"/>
              </a:ext>
            </a:extLst>
          </p:cNvPr>
          <p:cNvSpPr>
            <a:spLocks noGrp="1"/>
          </p:cNvSpPr>
          <p:nvPr>
            <p:custDataLst>
              <p:tags r:id="rId43"/>
            </p:custDataLst>
          </p:nvPr>
        </p:nvSpPr>
        <p:spPr bwMode="gray">
          <a:xfrm>
            <a:off x="1533525" y="4843463"/>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15887E00-1D77-4481-8EFE-8961566A0C37}" type="datetime'1''''''''''''''''6''.''''''26''''''''6'''''''''''''''''''">
              <a:rPr lang="es-UY" altLang="en-US" sz="1200" smtClean="0">
                <a:effectLst/>
              </a:rPr>
              <a:pPr marL="0" indent="0" algn="ctr">
                <a:spcBef>
                  <a:spcPct val="0"/>
                </a:spcBef>
                <a:spcAft>
                  <a:spcPct val="0"/>
                </a:spcAft>
                <a:buNone/>
              </a:pPr>
              <a:t>16.266</a:t>
            </a:fld>
            <a:endParaRPr lang="es-UY" sz="1200" dirty="0"/>
          </a:p>
        </p:txBody>
      </p:sp>
      <p:sp useBgFill="1">
        <p:nvSpPr>
          <p:cNvPr id="168" name="Marcador de texto 2">
            <a:extLst>
              <a:ext uri="{FF2B5EF4-FFF2-40B4-BE49-F238E27FC236}">
                <a16:creationId xmlns:a16="http://schemas.microsoft.com/office/drawing/2014/main" id="{20CC5C3E-C83D-4C7B-9F26-85BA39FF942A}"/>
              </a:ext>
            </a:extLst>
          </p:cNvPr>
          <p:cNvSpPr>
            <a:spLocks noGrp="1"/>
          </p:cNvSpPr>
          <p:nvPr>
            <p:custDataLst>
              <p:tags r:id="rId44"/>
            </p:custDataLst>
          </p:nvPr>
        </p:nvSpPr>
        <p:spPr bwMode="gray">
          <a:xfrm>
            <a:off x="10490200" y="4225925"/>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118AAA6A-5147-43DB-9C19-010A230922B2}" type="datetime'''''2''6''.''''1''''''''''''''''6''8'''">
              <a:rPr lang="es-UY" altLang="en-US" sz="1200" smtClean="0">
                <a:effectLst/>
              </a:rPr>
              <a:pPr marL="0" indent="0" algn="ctr">
                <a:spcBef>
                  <a:spcPct val="0"/>
                </a:spcBef>
                <a:spcAft>
                  <a:spcPct val="0"/>
                </a:spcAft>
                <a:buNone/>
              </a:pPr>
              <a:t>26.168</a:t>
            </a:fld>
            <a:endParaRPr lang="es-UY" sz="1200" dirty="0"/>
          </a:p>
        </p:txBody>
      </p:sp>
      <p:sp useBgFill="1">
        <p:nvSpPr>
          <p:cNvPr id="85" name="Marcador de texto 2">
            <a:extLst>
              <a:ext uri="{FF2B5EF4-FFF2-40B4-BE49-F238E27FC236}">
                <a16:creationId xmlns:a16="http://schemas.microsoft.com/office/drawing/2014/main" id="{7DAF7E24-E003-4D48-8E0B-67BADEFCE2EE}"/>
              </a:ext>
            </a:extLst>
          </p:cNvPr>
          <p:cNvSpPr>
            <a:spLocks noGrp="1"/>
          </p:cNvSpPr>
          <p:nvPr>
            <p:custDataLst>
              <p:tags r:id="rId45"/>
            </p:custDataLst>
          </p:nvPr>
        </p:nvSpPr>
        <p:spPr bwMode="gray">
          <a:xfrm>
            <a:off x="2173288" y="4797425"/>
            <a:ext cx="471488"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DEB050F0-1DB2-4DAB-A360-F51AAF989568}" type="datetime'1''7''''.''''''''''''0''''''''''''''''11'''''''''">
              <a:rPr lang="es-UY" altLang="en-US" sz="1200" smtClean="0">
                <a:effectLst/>
              </a:rPr>
              <a:pPr marL="0" indent="0" algn="ctr">
                <a:spcBef>
                  <a:spcPct val="0"/>
                </a:spcBef>
                <a:spcAft>
                  <a:spcPct val="0"/>
                </a:spcAft>
                <a:buNone/>
              </a:pPr>
              <a:t>17.011</a:t>
            </a:fld>
            <a:endParaRPr lang="es-UY" sz="1200" dirty="0"/>
          </a:p>
        </p:txBody>
      </p:sp>
      <p:sp>
        <p:nvSpPr>
          <p:cNvPr id="367" name="Marcador de texto 2">
            <a:extLst>
              <a:ext uri="{FF2B5EF4-FFF2-40B4-BE49-F238E27FC236}">
                <a16:creationId xmlns:a16="http://schemas.microsoft.com/office/drawing/2014/main" id="{B60A9C6E-4D24-45F5-9FF8-138110F1866F}"/>
              </a:ext>
            </a:extLst>
          </p:cNvPr>
          <p:cNvSpPr>
            <a:spLocks noGrp="1"/>
          </p:cNvSpPr>
          <p:nvPr>
            <p:custDataLst>
              <p:tags r:id="rId46"/>
            </p:custDataLst>
          </p:nvPr>
        </p:nvSpPr>
        <p:spPr bwMode="auto">
          <a:xfrm>
            <a:off x="6502400" y="3786188"/>
            <a:ext cx="312738"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A5A0F3B0-C54C-4C43-9160-7F442318996B}" type="datetime'''''''''''''''''''''''''''''''''0''%'''''''''">
              <a:rPr lang="es-UY" altLang="en-US" sz="1400" b="1" smtClean="0">
                <a:effectLst/>
              </a:rPr>
              <a:pPr/>
              <a:t>0%</a:t>
            </a:fld>
            <a:endParaRPr lang="es-UY" sz="1400" b="1" dirty="0"/>
          </a:p>
        </p:txBody>
      </p:sp>
      <p:sp>
        <p:nvSpPr>
          <p:cNvPr id="357" name="Marcador de texto 2">
            <a:extLst>
              <a:ext uri="{FF2B5EF4-FFF2-40B4-BE49-F238E27FC236}">
                <a16:creationId xmlns:a16="http://schemas.microsoft.com/office/drawing/2014/main" id="{28C52EDF-8DCE-4FE0-B208-28BD1F62B08A}"/>
              </a:ext>
            </a:extLst>
          </p:cNvPr>
          <p:cNvSpPr>
            <a:spLocks noGrp="1"/>
          </p:cNvSpPr>
          <p:nvPr>
            <p:custDataLst>
              <p:tags r:id="rId47"/>
            </p:custDataLst>
          </p:nvPr>
        </p:nvSpPr>
        <p:spPr bwMode="auto">
          <a:xfrm>
            <a:off x="6604000" y="3436938"/>
            <a:ext cx="566738" cy="273050"/>
          </a:xfrm>
          <a:prstGeom prst="ellipse">
            <a:avLst/>
          </a:prstGeom>
          <a:solidFill>
            <a:schemeClr val="bg1"/>
          </a:solidFill>
          <a:ln w="9525" algn="ctr">
            <a:solidFill>
              <a:schemeClr val="tx1"/>
            </a:solidFill>
          </a:ln>
          <a:effec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6173663D-AE8B-490A-977B-EDB74836B11F}" type="datetime'''+''''''''1''''4''''''''''''''''%'''''''''''''">
              <a:rPr lang="es-UY" altLang="en-US" sz="1400" b="1" smtClean="0">
                <a:effectLst/>
              </a:rPr>
              <a:pPr/>
              <a:t>+14%</a:t>
            </a:fld>
            <a:endParaRPr lang="es-UY" sz="1400" b="1" dirty="0"/>
          </a:p>
        </p:txBody>
      </p:sp>
      <p:sp>
        <p:nvSpPr>
          <p:cNvPr id="110" name="Rectángulo 109">
            <a:extLst>
              <a:ext uri="{FF2B5EF4-FFF2-40B4-BE49-F238E27FC236}">
                <a16:creationId xmlns:a16="http://schemas.microsoft.com/office/drawing/2014/main" id="{18EFD1D8-470B-41C5-8870-202CC6A64923}"/>
              </a:ext>
            </a:extLst>
          </p:cNvPr>
          <p:cNvSpPr/>
          <p:nvPr>
            <p:custDataLst>
              <p:tags r:id="rId48"/>
            </p:custDataLst>
          </p:nvPr>
        </p:nvSpPr>
        <p:spPr bwMode="auto">
          <a:xfrm>
            <a:off x="6718300" y="6535738"/>
            <a:ext cx="214313" cy="160338"/>
          </a:xfrm>
          <a:prstGeom prst="rect">
            <a:avLst/>
          </a:prstGeom>
          <a:solidFill>
            <a:srgbClr val="6F8DB9"/>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11" name="Rectángulo 110">
            <a:extLst>
              <a:ext uri="{FF2B5EF4-FFF2-40B4-BE49-F238E27FC236}">
                <a16:creationId xmlns:a16="http://schemas.microsoft.com/office/drawing/2014/main" id="{41F0A9F9-78CA-47ED-9883-F095E16D7125}"/>
              </a:ext>
            </a:extLst>
          </p:cNvPr>
          <p:cNvSpPr/>
          <p:nvPr>
            <p:custDataLst>
              <p:tags r:id="rId49"/>
            </p:custDataLst>
          </p:nvPr>
        </p:nvSpPr>
        <p:spPr bwMode="auto">
          <a:xfrm>
            <a:off x="9736138" y="6535738"/>
            <a:ext cx="214313" cy="160338"/>
          </a:xfrm>
          <a:prstGeom prst="rect">
            <a:avLst/>
          </a:prstGeom>
          <a:solidFill>
            <a:srgbClr val="C0C0C0"/>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07" name="Marcador de texto 2">
            <a:extLst>
              <a:ext uri="{FF2B5EF4-FFF2-40B4-BE49-F238E27FC236}">
                <a16:creationId xmlns:a16="http://schemas.microsoft.com/office/drawing/2014/main" id="{57468EFD-C9E7-4CEA-8C81-387D280F49BC}"/>
              </a:ext>
            </a:extLst>
          </p:cNvPr>
          <p:cNvSpPr>
            <a:spLocks noGrp="1"/>
          </p:cNvSpPr>
          <p:nvPr>
            <p:custDataLst>
              <p:tags r:id="rId50"/>
            </p:custDataLst>
          </p:nvPr>
        </p:nvSpPr>
        <p:spPr bwMode="auto">
          <a:xfrm>
            <a:off x="6983413" y="6543675"/>
            <a:ext cx="2651125"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FAAD3D41-E7E8-4C63-ABA8-35C0C9234303}" type="datetime'Ingreso''''s'' netos (Mil''lo''''nes pe''''sos'' constantes)'">
              <a:rPr lang="es-ES" altLang="en-US" sz="1200" smtClean="0"/>
              <a:pPr/>
              <a:t>Ingresos netos (Millones pesos constantes)</a:t>
            </a:fld>
            <a:endParaRPr lang="es-UY" sz="1200" dirty="0"/>
          </a:p>
        </p:txBody>
      </p:sp>
      <p:sp>
        <p:nvSpPr>
          <p:cNvPr id="108" name="Marcador de texto 2">
            <a:extLst>
              <a:ext uri="{FF2B5EF4-FFF2-40B4-BE49-F238E27FC236}">
                <a16:creationId xmlns:a16="http://schemas.microsoft.com/office/drawing/2014/main" id="{22BD498B-C382-4CD6-BA94-C1E81CFD3216}"/>
              </a:ext>
            </a:extLst>
          </p:cNvPr>
          <p:cNvSpPr>
            <a:spLocks noGrp="1"/>
          </p:cNvSpPr>
          <p:nvPr>
            <p:custDataLst>
              <p:tags r:id="rId51"/>
            </p:custDataLst>
          </p:nvPr>
        </p:nvSpPr>
        <p:spPr bwMode="auto">
          <a:xfrm>
            <a:off x="10001250" y="6543675"/>
            <a:ext cx="2733675"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4C86B02F-A485-47DD-8CF6-D2ED53CD5DB3}" type="datetime'Cos''to d''e ''ventas ''''(Mi''llon''es p''es''os constantes)'">
              <a:rPr lang="es-ES" altLang="en-US" sz="1200" smtClean="0"/>
              <a:pPr/>
              <a:t>Costo de ventas (Millones pesos constantes)</a:t>
            </a:fld>
            <a:endParaRPr lang="es-UY" sz="1200" dirty="0"/>
          </a:p>
        </p:txBody>
      </p:sp>
      <p:sp>
        <p:nvSpPr>
          <p:cNvPr id="310" name="CuadroTexto 309">
            <a:extLst>
              <a:ext uri="{FF2B5EF4-FFF2-40B4-BE49-F238E27FC236}">
                <a16:creationId xmlns:a16="http://schemas.microsoft.com/office/drawing/2014/main" id="{BA708992-E3BB-458F-96C8-1C2F5D75C022}"/>
              </a:ext>
            </a:extLst>
          </p:cNvPr>
          <p:cNvSpPr txBox="1"/>
          <p:nvPr/>
        </p:nvSpPr>
        <p:spPr>
          <a:xfrm>
            <a:off x="8962231" y="648568"/>
            <a:ext cx="4004792" cy="877163"/>
          </a:xfrm>
          <a:prstGeom prst="rect">
            <a:avLst/>
          </a:prstGeom>
          <a:noFill/>
        </p:spPr>
        <p:txBody>
          <a:bodyPr wrap="square" rtlCol="0">
            <a:spAutoFit/>
          </a:bodyPr>
          <a:lstStyle/>
          <a:p>
            <a:r>
              <a:rPr lang="es-UY" sz="1700" i="1" dirty="0"/>
              <a:t>Nueva metodología fijación de precios</a:t>
            </a:r>
          </a:p>
          <a:p>
            <a:r>
              <a:rPr lang="es-UY" sz="1700" i="1" dirty="0"/>
              <a:t>Impacto de suba del costo del crudo</a:t>
            </a:r>
          </a:p>
          <a:p>
            <a:r>
              <a:rPr lang="es-UY" sz="1700" i="1" dirty="0"/>
              <a:t>Movilidad mayor a pre pandemia</a:t>
            </a:r>
          </a:p>
        </p:txBody>
      </p:sp>
      <p:sp>
        <p:nvSpPr>
          <p:cNvPr id="312" name="CuadroTexto 311">
            <a:extLst>
              <a:ext uri="{FF2B5EF4-FFF2-40B4-BE49-F238E27FC236}">
                <a16:creationId xmlns:a16="http://schemas.microsoft.com/office/drawing/2014/main" id="{625A0247-AD8C-4E60-ADDC-29678D20B7D8}"/>
              </a:ext>
            </a:extLst>
          </p:cNvPr>
          <p:cNvSpPr txBox="1"/>
          <p:nvPr/>
        </p:nvSpPr>
        <p:spPr>
          <a:xfrm>
            <a:off x="249263" y="1080616"/>
            <a:ext cx="4004792" cy="353943"/>
          </a:xfrm>
          <a:prstGeom prst="rect">
            <a:avLst/>
          </a:prstGeom>
          <a:noFill/>
        </p:spPr>
        <p:txBody>
          <a:bodyPr wrap="square" rtlCol="0">
            <a:spAutoFit/>
          </a:bodyPr>
          <a:lstStyle/>
          <a:p>
            <a:pPr algn="ctr"/>
            <a:r>
              <a:rPr lang="es-UY" sz="1700" i="1" dirty="0"/>
              <a:t>Período de estabilidad</a:t>
            </a:r>
          </a:p>
        </p:txBody>
      </p:sp>
      <p:sp>
        <p:nvSpPr>
          <p:cNvPr id="353" name="CuadroTexto 352">
            <a:extLst>
              <a:ext uri="{FF2B5EF4-FFF2-40B4-BE49-F238E27FC236}">
                <a16:creationId xmlns:a16="http://schemas.microsoft.com/office/drawing/2014/main" id="{F7CDDADB-04D4-468E-A185-E23A31B94637}"/>
              </a:ext>
            </a:extLst>
          </p:cNvPr>
          <p:cNvSpPr txBox="1"/>
          <p:nvPr/>
        </p:nvSpPr>
        <p:spPr>
          <a:xfrm>
            <a:off x="4425727" y="1080616"/>
            <a:ext cx="3202554" cy="353943"/>
          </a:xfrm>
          <a:prstGeom prst="rect">
            <a:avLst/>
          </a:prstGeom>
          <a:noFill/>
        </p:spPr>
        <p:txBody>
          <a:bodyPr wrap="square" rtlCol="0">
            <a:spAutoFit/>
          </a:bodyPr>
          <a:lstStyle/>
          <a:p>
            <a:pPr algn="ctr"/>
            <a:r>
              <a:rPr lang="es-UY" sz="1700" i="1" dirty="0"/>
              <a:t>Impacto de la pandemia</a:t>
            </a:r>
          </a:p>
        </p:txBody>
      </p:sp>
      <p:cxnSp>
        <p:nvCxnSpPr>
          <p:cNvPr id="416" name="Conector recto 415">
            <a:extLst>
              <a:ext uri="{FF2B5EF4-FFF2-40B4-BE49-F238E27FC236}">
                <a16:creationId xmlns:a16="http://schemas.microsoft.com/office/drawing/2014/main" id="{B342C96A-BC36-4590-B07A-48A988527C1B}"/>
              </a:ext>
            </a:extLst>
          </p:cNvPr>
          <p:cNvCxnSpPr>
            <a:cxnSpLocks/>
          </p:cNvCxnSpPr>
          <p:nvPr/>
        </p:nvCxnSpPr>
        <p:spPr>
          <a:xfrm>
            <a:off x="3849663" y="1008608"/>
            <a:ext cx="33855" cy="5245694"/>
          </a:xfrm>
          <a:prstGeom prst="line">
            <a:avLst/>
          </a:prstGeom>
          <a:ln w="28575">
            <a:solidFill>
              <a:srgbClr val="FF0000"/>
            </a:solidFill>
            <a:prstDash val="lgDash"/>
          </a:ln>
        </p:spPr>
        <p:style>
          <a:lnRef idx="1">
            <a:schemeClr val="accent1"/>
          </a:lnRef>
          <a:fillRef idx="0">
            <a:schemeClr val="accent1"/>
          </a:fillRef>
          <a:effectRef idx="0">
            <a:schemeClr val="accent1"/>
          </a:effectRef>
          <a:fontRef idx="minor">
            <a:schemeClr val="tx1"/>
          </a:fontRef>
        </p:style>
      </p:cxnSp>
      <p:graphicFrame>
        <p:nvGraphicFramePr>
          <p:cNvPr id="79" name="Chart 3">
            <a:extLst>
              <a:ext uri="{FF2B5EF4-FFF2-40B4-BE49-F238E27FC236}">
                <a16:creationId xmlns:a16="http://schemas.microsoft.com/office/drawing/2014/main" id="{231926D1-0876-4533-A079-596363645034}"/>
              </a:ext>
            </a:extLst>
          </p:cNvPr>
          <p:cNvGraphicFramePr/>
          <p:nvPr>
            <p:custDataLst>
              <p:tags r:id="rId52"/>
            </p:custDataLst>
            <p:extLst>
              <p:ext uri="{D42A27DB-BD31-4B8C-83A1-F6EECF244321}">
                <p14:modId xmlns:p14="http://schemas.microsoft.com/office/powerpoint/2010/main" val="3086105030"/>
              </p:ext>
            </p:extLst>
          </p:nvPr>
        </p:nvGraphicFramePr>
        <p:xfrm>
          <a:off x="217488" y="1450975"/>
          <a:ext cx="13033375" cy="2047875"/>
        </p:xfrm>
        <a:graphic>
          <a:graphicData uri="http://schemas.openxmlformats.org/drawingml/2006/chart">
            <c:chart xmlns:c="http://schemas.openxmlformats.org/drawingml/2006/chart" xmlns:r="http://schemas.openxmlformats.org/officeDocument/2006/relationships" r:id="rId82"/>
          </a:graphicData>
        </a:graphic>
      </p:graphicFrame>
      <p:sp>
        <p:nvSpPr>
          <p:cNvPr id="575" name="Marcador de texto 2">
            <a:extLst>
              <a:ext uri="{FF2B5EF4-FFF2-40B4-BE49-F238E27FC236}">
                <a16:creationId xmlns:a16="http://schemas.microsoft.com/office/drawing/2014/main" id="{220C9A15-D997-4EF9-904D-7E6AA227F16B}"/>
              </a:ext>
            </a:extLst>
          </p:cNvPr>
          <p:cNvSpPr>
            <a:spLocks noGrp="1"/>
          </p:cNvSpPr>
          <p:nvPr>
            <p:custDataLst>
              <p:tags r:id="rId53"/>
            </p:custDataLst>
          </p:nvPr>
        </p:nvSpPr>
        <p:spPr bwMode="gray">
          <a:xfrm>
            <a:off x="2779713" y="2295525"/>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409C0DFD-6E3D-4016-AAB3-1AA3FEFD4453}" type="datetime'''''''''''17''''%'''''''''''''''''">
              <a:rPr lang="es-UY" altLang="en-US" sz="1200" smtClean="0"/>
              <a:pPr/>
              <a:t>17%</a:t>
            </a:fld>
            <a:endParaRPr lang="es-UY" sz="1200" dirty="0"/>
          </a:p>
        </p:txBody>
      </p:sp>
      <p:sp>
        <p:nvSpPr>
          <p:cNvPr id="568" name="Marcador de texto 2">
            <a:extLst>
              <a:ext uri="{FF2B5EF4-FFF2-40B4-BE49-F238E27FC236}">
                <a16:creationId xmlns:a16="http://schemas.microsoft.com/office/drawing/2014/main" id="{90517242-68C3-4DB7-9FAB-C9D10A51AAEE}"/>
              </a:ext>
            </a:extLst>
          </p:cNvPr>
          <p:cNvSpPr>
            <a:spLocks noGrp="1"/>
          </p:cNvSpPr>
          <p:nvPr>
            <p:custDataLst>
              <p:tags r:id="rId54"/>
            </p:custDataLst>
          </p:nvPr>
        </p:nvSpPr>
        <p:spPr bwMode="gray">
          <a:xfrm>
            <a:off x="3419475" y="2624138"/>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DA96BA4D-043A-4592-AD59-AAB2E8B17188}" type="datetime'''''''''''12''''''%'''">
              <a:rPr lang="es-UY" altLang="en-US" sz="1200" smtClean="0"/>
              <a:pPr/>
              <a:t>12%</a:t>
            </a:fld>
            <a:endParaRPr lang="es-UY" sz="1200" dirty="0"/>
          </a:p>
        </p:txBody>
      </p:sp>
      <p:sp>
        <p:nvSpPr>
          <p:cNvPr id="590" name="Marcador de texto 2">
            <a:extLst>
              <a:ext uri="{FF2B5EF4-FFF2-40B4-BE49-F238E27FC236}">
                <a16:creationId xmlns:a16="http://schemas.microsoft.com/office/drawing/2014/main" id="{27207725-ACB0-4A82-8049-7203A0C25EC2}"/>
              </a:ext>
            </a:extLst>
          </p:cNvPr>
          <p:cNvSpPr>
            <a:spLocks noGrp="1"/>
          </p:cNvSpPr>
          <p:nvPr>
            <p:custDataLst>
              <p:tags r:id="rId55"/>
            </p:custDataLst>
          </p:nvPr>
        </p:nvSpPr>
        <p:spPr bwMode="gray">
          <a:xfrm>
            <a:off x="860425" y="2141538"/>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C4067175-A238-41E1-8A80-38EE3E65D516}" type="datetime'''''1''''''''''''''9''''%'''''''''''''''''''''''''">
              <a:rPr lang="es-UY" altLang="en-US" sz="1200" smtClean="0"/>
              <a:pPr/>
              <a:t>19%</a:t>
            </a:fld>
            <a:endParaRPr lang="es-UY" sz="1200" dirty="0"/>
          </a:p>
        </p:txBody>
      </p:sp>
      <p:sp>
        <p:nvSpPr>
          <p:cNvPr id="585" name="Marcador de texto 2">
            <a:extLst>
              <a:ext uri="{FF2B5EF4-FFF2-40B4-BE49-F238E27FC236}">
                <a16:creationId xmlns:a16="http://schemas.microsoft.com/office/drawing/2014/main" id="{8C17B596-6D76-422B-A1B2-27ACCB2972FC}"/>
              </a:ext>
            </a:extLst>
          </p:cNvPr>
          <p:cNvSpPr>
            <a:spLocks noGrp="1"/>
          </p:cNvSpPr>
          <p:nvPr>
            <p:custDataLst>
              <p:tags r:id="rId56"/>
            </p:custDataLst>
          </p:nvPr>
        </p:nvSpPr>
        <p:spPr bwMode="gray">
          <a:xfrm>
            <a:off x="1500188" y="2139950"/>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59184005-5090-4C4E-BD50-6DDF383183D1}" type="datetime'''''''''''''1''9%'''''">
              <a:rPr lang="es-UY" altLang="en-US" sz="1200" smtClean="0"/>
              <a:pPr/>
              <a:t>19%</a:t>
            </a:fld>
            <a:endParaRPr lang="es-UY" sz="1200" dirty="0"/>
          </a:p>
        </p:txBody>
      </p:sp>
      <p:sp>
        <p:nvSpPr>
          <p:cNvPr id="580" name="Marcador de texto 2">
            <a:extLst>
              <a:ext uri="{FF2B5EF4-FFF2-40B4-BE49-F238E27FC236}">
                <a16:creationId xmlns:a16="http://schemas.microsoft.com/office/drawing/2014/main" id="{0D79FD2B-C441-433B-84E9-E222E3DA0C6C}"/>
              </a:ext>
            </a:extLst>
          </p:cNvPr>
          <p:cNvSpPr>
            <a:spLocks noGrp="1"/>
          </p:cNvSpPr>
          <p:nvPr>
            <p:custDataLst>
              <p:tags r:id="rId57"/>
            </p:custDataLst>
          </p:nvPr>
        </p:nvSpPr>
        <p:spPr bwMode="gray">
          <a:xfrm>
            <a:off x="2139950" y="2232025"/>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185616E8-4D96-4315-B4EB-86C7D0D9BECF}" type="datetime'''''''''''''''''''''18''''''%'''''''''''''''''">
              <a:rPr lang="es-UY" altLang="en-US" sz="1200" smtClean="0"/>
              <a:pPr/>
              <a:t>18%</a:t>
            </a:fld>
            <a:endParaRPr lang="es-UY" sz="1200" dirty="0"/>
          </a:p>
        </p:txBody>
      </p:sp>
      <p:sp>
        <p:nvSpPr>
          <p:cNvPr id="563" name="Marcador de texto 2">
            <a:extLst>
              <a:ext uri="{FF2B5EF4-FFF2-40B4-BE49-F238E27FC236}">
                <a16:creationId xmlns:a16="http://schemas.microsoft.com/office/drawing/2014/main" id="{E2392767-5697-40A9-9B7F-890CB1F2FFB2}"/>
              </a:ext>
            </a:extLst>
          </p:cNvPr>
          <p:cNvSpPr>
            <a:spLocks noGrp="1"/>
          </p:cNvSpPr>
          <p:nvPr>
            <p:custDataLst>
              <p:tags r:id="rId58"/>
            </p:custDataLst>
          </p:nvPr>
        </p:nvSpPr>
        <p:spPr bwMode="gray">
          <a:xfrm>
            <a:off x="4059238" y="2678113"/>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10D9EBB2-CA03-4D80-B0F6-82BC50CB9C8D}" type="datetime'12''%'''''''''''''''''''''''''''''''''''''''''">
              <a:rPr lang="es-UY" altLang="en-US" sz="1200" smtClean="0"/>
              <a:pPr/>
              <a:t>12%</a:t>
            </a:fld>
            <a:endParaRPr lang="es-UY" sz="1200" dirty="0"/>
          </a:p>
        </p:txBody>
      </p:sp>
      <p:sp>
        <p:nvSpPr>
          <p:cNvPr id="556" name="Marcador de texto 2">
            <a:extLst>
              <a:ext uri="{FF2B5EF4-FFF2-40B4-BE49-F238E27FC236}">
                <a16:creationId xmlns:a16="http://schemas.microsoft.com/office/drawing/2014/main" id="{883E91AD-F96E-4A1F-9531-3274383E3458}"/>
              </a:ext>
            </a:extLst>
          </p:cNvPr>
          <p:cNvSpPr>
            <a:spLocks noGrp="1"/>
          </p:cNvSpPr>
          <p:nvPr>
            <p:custDataLst>
              <p:tags r:id="rId59"/>
            </p:custDataLst>
          </p:nvPr>
        </p:nvSpPr>
        <p:spPr bwMode="gray">
          <a:xfrm>
            <a:off x="4699000" y="2713038"/>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75374726-F76F-4C0F-99B1-436EA78B23A8}" type="datetime'''''''''''1''''''''''''''''''''''1''''''''%'''''''''''''''''''">
              <a:rPr lang="es-UY" altLang="en-US" sz="1200" smtClean="0"/>
              <a:pPr/>
              <a:t>11%</a:t>
            </a:fld>
            <a:endParaRPr lang="es-UY" sz="1200" dirty="0"/>
          </a:p>
        </p:txBody>
      </p:sp>
      <p:sp useBgFill="1">
        <p:nvSpPr>
          <p:cNvPr id="541" name="Marcador de texto 2">
            <a:extLst>
              <a:ext uri="{FF2B5EF4-FFF2-40B4-BE49-F238E27FC236}">
                <a16:creationId xmlns:a16="http://schemas.microsoft.com/office/drawing/2014/main" id="{EE9884D2-28F7-4AAF-886B-C8AB69C2CD26}"/>
              </a:ext>
            </a:extLst>
          </p:cNvPr>
          <p:cNvSpPr>
            <a:spLocks noGrp="1"/>
          </p:cNvSpPr>
          <p:nvPr>
            <p:custDataLst>
              <p:tags r:id="rId60"/>
            </p:custDataLst>
          </p:nvPr>
        </p:nvSpPr>
        <p:spPr bwMode="gray">
          <a:xfrm>
            <a:off x="6618288" y="2520950"/>
            <a:ext cx="309563"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93240B0B-6282-4C1C-8FD4-2B7E2FD728CB}" type="datetime'''''''''''''''''''1''''''''4''''''''''''''''''%'''">
              <a:rPr lang="es-UY" altLang="en-US" sz="1200" smtClean="0"/>
              <a:pPr/>
              <a:t>14%</a:t>
            </a:fld>
            <a:endParaRPr lang="es-UY" sz="1200" dirty="0"/>
          </a:p>
        </p:txBody>
      </p:sp>
      <p:sp useBgFill="1">
        <p:nvSpPr>
          <p:cNvPr id="551" name="Marcador de texto 2">
            <a:extLst>
              <a:ext uri="{FF2B5EF4-FFF2-40B4-BE49-F238E27FC236}">
                <a16:creationId xmlns:a16="http://schemas.microsoft.com/office/drawing/2014/main" id="{53AA3F59-EEFA-459E-ACDA-AED55A3161C9}"/>
              </a:ext>
            </a:extLst>
          </p:cNvPr>
          <p:cNvSpPr>
            <a:spLocks noGrp="1"/>
          </p:cNvSpPr>
          <p:nvPr>
            <p:custDataLst>
              <p:tags r:id="rId61"/>
            </p:custDataLst>
          </p:nvPr>
        </p:nvSpPr>
        <p:spPr bwMode="gray">
          <a:xfrm>
            <a:off x="5338763" y="2500313"/>
            <a:ext cx="309563" cy="165100"/>
          </a:xfrm>
          <a:prstGeom prst="rect">
            <a:avLst/>
          </a:prstGeom>
          <a:ln>
            <a:noFill/>
          </a:ln>
          <a:effec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EFBA92D6-4C20-47C9-A205-2C8101467C57}" type="datetime'''''''''''''''''''''''''''''''''''''''''''''''''''1''4%'''">
              <a:rPr lang="es-UY" altLang="en-US" sz="1200" smtClean="0"/>
              <a:pPr/>
              <a:t>14%</a:t>
            </a:fld>
            <a:endParaRPr lang="es-UY" sz="1200" dirty="0"/>
          </a:p>
        </p:txBody>
      </p:sp>
      <p:sp>
        <p:nvSpPr>
          <p:cNvPr id="546" name="Marcador de texto 2">
            <a:extLst>
              <a:ext uri="{FF2B5EF4-FFF2-40B4-BE49-F238E27FC236}">
                <a16:creationId xmlns:a16="http://schemas.microsoft.com/office/drawing/2014/main" id="{3AF63558-67D1-4481-B2BC-975F64F50EBD}"/>
              </a:ext>
            </a:extLst>
          </p:cNvPr>
          <p:cNvSpPr>
            <a:spLocks noGrp="1"/>
          </p:cNvSpPr>
          <p:nvPr>
            <p:custDataLst>
              <p:tags r:id="rId62"/>
            </p:custDataLst>
          </p:nvPr>
        </p:nvSpPr>
        <p:spPr bwMode="gray">
          <a:xfrm>
            <a:off x="5978525" y="2133600"/>
            <a:ext cx="309563" cy="165100"/>
          </a:xfrm>
          <a:prstGeom prst="rect">
            <a:avLst/>
          </a:prstGeom>
          <a:noFill/>
          <a:ln>
            <a:noFill/>
          </a:ln>
          <a:effectLst/>
          <a:extLst>
            <a:ext uri="{909E8E84-426E-40DD-AFC4-6F175D3DCCD1}">
              <a14:hiddenFill xmlns:a14="http://schemas.microsoft.com/office/drawing/2010/main">
                <a:solidFill>
                  <a:srgbClr val="FFFFFF"/>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8DA37C7C-3766-46B9-B757-139E0A95D5CD}" type="datetime'''''''''''''''''''''''''''''''''1''''''9''%'''''''''''''''">
              <a:rPr lang="es-UY" altLang="en-US" sz="1200" smtClean="0"/>
              <a:pPr/>
              <a:t>19%</a:t>
            </a:fld>
            <a:endParaRPr lang="es-UY" sz="1200" dirty="0"/>
          </a:p>
        </p:txBody>
      </p:sp>
      <p:sp>
        <p:nvSpPr>
          <p:cNvPr id="534" name="Marcador de texto 2">
            <a:extLst>
              <a:ext uri="{FF2B5EF4-FFF2-40B4-BE49-F238E27FC236}">
                <a16:creationId xmlns:a16="http://schemas.microsoft.com/office/drawing/2014/main" id="{2D48CA56-2846-4AE6-865B-C08D84D64B64}"/>
              </a:ext>
            </a:extLst>
          </p:cNvPr>
          <p:cNvSpPr>
            <a:spLocks noGrp="1"/>
          </p:cNvSpPr>
          <p:nvPr>
            <p:custDataLst>
              <p:tags r:id="rId63"/>
            </p:custDataLst>
          </p:nvPr>
        </p:nvSpPr>
        <p:spPr bwMode="gray">
          <a:xfrm>
            <a:off x="7258050" y="2473325"/>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56D5D073-A979-437D-AB5D-99144503520B}" type="datetime'''''1''''''''''''''''''''4''''''''''%'''''''''''''">
              <a:rPr lang="es-UY" altLang="en-US" sz="1200" smtClean="0"/>
              <a:pPr/>
              <a:t>14%</a:t>
            </a:fld>
            <a:endParaRPr lang="es-UY" sz="1200" dirty="0"/>
          </a:p>
        </p:txBody>
      </p:sp>
      <p:sp>
        <p:nvSpPr>
          <p:cNvPr id="529" name="Marcador de texto 2">
            <a:extLst>
              <a:ext uri="{FF2B5EF4-FFF2-40B4-BE49-F238E27FC236}">
                <a16:creationId xmlns:a16="http://schemas.microsoft.com/office/drawing/2014/main" id="{63AE6AF3-E5DD-4982-BD14-AC04177232EF}"/>
              </a:ext>
            </a:extLst>
          </p:cNvPr>
          <p:cNvSpPr>
            <a:spLocks noGrp="1"/>
          </p:cNvSpPr>
          <p:nvPr>
            <p:custDataLst>
              <p:tags r:id="rId64"/>
            </p:custDataLst>
          </p:nvPr>
        </p:nvSpPr>
        <p:spPr bwMode="gray">
          <a:xfrm>
            <a:off x="7897813" y="2546350"/>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454CA6FF-9753-414A-AC1A-67D2560A47F1}" type="datetime'''''''''1''''''''''''3''''''''%'''''''''''''''''">
              <a:rPr lang="es-UY" altLang="en-US" sz="1200" smtClean="0"/>
              <a:pPr/>
              <a:t>13%</a:t>
            </a:fld>
            <a:endParaRPr lang="es-UY" sz="1200" dirty="0"/>
          </a:p>
        </p:txBody>
      </p:sp>
      <p:sp>
        <p:nvSpPr>
          <p:cNvPr id="526" name="Marcador de texto 2">
            <a:extLst>
              <a:ext uri="{FF2B5EF4-FFF2-40B4-BE49-F238E27FC236}">
                <a16:creationId xmlns:a16="http://schemas.microsoft.com/office/drawing/2014/main" id="{BEC50AFC-FEFB-4AB7-864E-C9B0130D137D}"/>
              </a:ext>
            </a:extLst>
          </p:cNvPr>
          <p:cNvSpPr>
            <a:spLocks noGrp="1"/>
          </p:cNvSpPr>
          <p:nvPr>
            <p:custDataLst>
              <p:tags r:id="rId65"/>
            </p:custDataLst>
          </p:nvPr>
        </p:nvSpPr>
        <p:spPr bwMode="gray">
          <a:xfrm>
            <a:off x="8537575" y="2747963"/>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77F462D3-E13C-4C92-B516-A1E05DF06B90}" type="datetime'''''''''''''1''''''1''''''''%'">
              <a:rPr lang="es-UY" altLang="en-US" sz="1200" smtClean="0"/>
              <a:pPr/>
              <a:t>11%</a:t>
            </a:fld>
            <a:endParaRPr lang="es-UY" sz="1200" dirty="0"/>
          </a:p>
        </p:txBody>
      </p:sp>
      <p:sp>
        <p:nvSpPr>
          <p:cNvPr id="523" name="Marcador de texto 2">
            <a:extLst>
              <a:ext uri="{FF2B5EF4-FFF2-40B4-BE49-F238E27FC236}">
                <a16:creationId xmlns:a16="http://schemas.microsoft.com/office/drawing/2014/main" id="{178957B7-3F54-430F-9B65-F5025C6AB4B9}"/>
              </a:ext>
            </a:extLst>
          </p:cNvPr>
          <p:cNvSpPr>
            <a:spLocks noGrp="1"/>
          </p:cNvSpPr>
          <p:nvPr>
            <p:custDataLst>
              <p:tags r:id="rId66"/>
            </p:custDataLst>
          </p:nvPr>
        </p:nvSpPr>
        <p:spPr bwMode="gray">
          <a:xfrm>
            <a:off x="9177338" y="2678113"/>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7774E7A1-4234-420F-857F-7E4B0113980F}" type="datetime'''''''''''''''1''''''''''''''''2''''%'''''''''''">
              <a:rPr lang="es-UY" altLang="en-US" sz="1200" smtClean="0"/>
              <a:pPr/>
              <a:t>12%</a:t>
            </a:fld>
            <a:endParaRPr lang="es-UY" sz="1200" dirty="0"/>
          </a:p>
        </p:txBody>
      </p:sp>
      <p:sp>
        <p:nvSpPr>
          <p:cNvPr id="518" name="Marcador de texto 2">
            <a:extLst>
              <a:ext uri="{FF2B5EF4-FFF2-40B4-BE49-F238E27FC236}">
                <a16:creationId xmlns:a16="http://schemas.microsoft.com/office/drawing/2014/main" id="{ED0F3592-CA2F-4771-9942-05795E9ACADC}"/>
              </a:ext>
            </a:extLst>
          </p:cNvPr>
          <p:cNvSpPr>
            <a:spLocks noGrp="1"/>
          </p:cNvSpPr>
          <p:nvPr>
            <p:custDataLst>
              <p:tags r:id="rId67"/>
            </p:custDataLst>
          </p:nvPr>
        </p:nvSpPr>
        <p:spPr bwMode="gray">
          <a:xfrm>
            <a:off x="9817100" y="2717800"/>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F2575B92-85CA-4A4F-8AA2-237957231578}" type="datetime'''''''''''''''''''''''''''11''''%'''''''''''''''''''''''''">
              <a:rPr lang="es-UY" altLang="en-US" sz="1200" smtClean="0"/>
              <a:pPr/>
              <a:t>11%</a:t>
            </a:fld>
            <a:endParaRPr lang="es-UY" sz="1200" dirty="0"/>
          </a:p>
        </p:txBody>
      </p:sp>
      <p:sp>
        <p:nvSpPr>
          <p:cNvPr id="78" name="Marcador de texto 2">
            <a:extLst>
              <a:ext uri="{FF2B5EF4-FFF2-40B4-BE49-F238E27FC236}">
                <a16:creationId xmlns:a16="http://schemas.microsoft.com/office/drawing/2014/main" id="{41178CEB-56C0-4976-A153-47626FF0B10E}"/>
              </a:ext>
            </a:extLst>
          </p:cNvPr>
          <p:cNvSpPr>
            <a:spLocks noGrp="1"/>
          </p:cNvSpPr>
          <p:nvPr>
            <p:custDataLst>
              <p:tags r:id="rId68"/>
            </p:custDataLst>
          </p:nvPr>
        </p:nvSpPr>
        <p:spPr bwMode="gray">
          <a:xfrm>
            <a:off x="10456863" y="2727325"/>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4826AC49-FE7D-4577-A99E-77DA4F8A9FA1}" type="datetime'''''1''''''''1''''''''''''''''''''''''''''''''''''''''%'''''">
              <a:rPr lang="es-UY" altLang="en-US" sz="1200" smtClean="0"/>
              <a:pPr/>
              <a:t>11%</a:t>
            </a:fld>
            <a:endParaRPr lang="es-UY" sz="1200" dirty="0"/>
          </a:p>
        </p:txBody>
      </p:sp>
      <p:sp>
        <p:nvSpPr>
          <p:cNvPr id="64" name="Marcador de texto 2">
            <a:extLst>
              <a:ext uri="{FF2B5EF4-FFF2-40B4-BE49-F238E27FC236}">
                <a16:creationId xmlns:a16="http://schemas.microsoft.com/office/drawing/2014/main" id="{2953C443-AF9E-455D-979B-5DD7F1393412}"/>
              </a:ext>
            </a:extLst>
          </p:cNvPr>
          <p:cNvSpPr>
            <a:spLocks noGrp="1"/>
          </p:cNvSpPr>
          <p:nvPr>
            <p:custDataLst>
              <p:tags r:id="rId69"/>
            </p:custDataLst>
          </p:nvPr>
        </p:nvSpPr>
        <p:spPr bwMode="gray">
          <a:xfrm>
            <a:off x="11096625" y="2624138"/>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9E824C2D-0E49-4FA3-A664-7295FCAD92C5}" type="datetime'''''''''''''''''''''''1''''''''''''2''''''''''''%'">
              <a:rPr lang="es-UY" altLang="en-US" sz="1200" smtClean="0"/>
              <a:pPr/>
              <a:t>12%</a:t>
            </a:fld>
            <a:endParaRPr lang="es-UY" sz="1200" dirty="0"/>
          </a:p>
        </p:txBody>
      </p:sp>
      <p:sp>
        <p:nvSpPr>
          <p:cNvPr id="76" name="Marcador de texto 2">
            <a:extLst>
              <a:ext uri="{FF2B5EF4-FFF2-40B4-BE49-F238E27FC236}">
                <a16:creationId xmlns:a16="http://schemas.microsoft.com/office/drawing/2014/main" id="{62BC9A24-18E4-458E-BA58-6512F450DD61}"/>
              </a:ext>
            </a:extLst>
          </p:cNvPr>
          <p:cNvSpPr>
            <a:spLocks noGrp="1"/>
          </p:cNvSpPr>
          <p:nvPr>
            <p:custDataLst>
              <p:tags r:id="rId70"/>
            </p:custDataLst>
          </p:nvPr>
        </p:nvSpPr>
        <p:spPr bwMode="gray">
          <a:xfrm>
            <a:off x="11736388" y="2557463"/>
            <a:ext cx="30956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D49F1ED4-8F45-42DC-A403-3B585FF48C5F}" type="datetime'1''''''''''''3''''''''''%'">
              <a:rPr lang="es-UY" altLang="en-US" sz="1200" smtClean="0"/>
              <a:pPr/>
              <a:t>13%</a:t>
            </a:fld>
            <a:endParaRPr lang="es-UY" sz="1200" dirty="0"/>
          </a:p>
        </p:txBody>
      </p:sp>
      <p:sp>
        <p:nvSpPr>
          <p:cNvPr id="77" name="Marcador de texto 2">
            <a:extLst>
              <a:ext uri="{FF2B5EF4-FFF2-40B4-BE49-F238E27FC236}">
                <a16:creationId xmlns:a16="http://schemas.microsoft.com/office/drawing/2014/main" id="{6E2AA9E0-AE59-4BF2-982E-DB98F14DEC5D}"/>
              </a:ext>
            </a:extLst>
          </p:cNvPr>
          <p:cNvSpPr>
            <a:spLocks noGrp="1"/>
          </p:cNvSpPr>
          <p:nvPr>
            <p:custDataLst>
              <p:tags r:id="rId71"/>
            </p:custDataLst>
          </p:nvPr>
        </p:nvSpPr>
        <p:spPr bwMode="gray">
          <a:xfrm>
            <a:off x="12414250" y="2947988"/>
            <a:ext cx="231775"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B796684D-16F5-45A2-AFB5-524CAB21126E}" type="datetime'''''''''''''''8''''''''''''''''''''''''''%'''''''''''''''''">
              <a:rPr lang="es-UY" altLang="en-US" sz="1200" smtClean="0"/>
              <a:pPr/>
              <a:t>8%</a:t>
            </a:fld>
            <a:endParaRPr lang="es-UY" sz="1200" dirty="0"/>
          </a:p>
        </p:txBody>
      </p:sp>
      <p:cxnSp>
        <p:nvCxnSpPr>
          <p:cNvPr id="421" name="Conector recto 420">
            <a:extLst>
              <a:ext uri="{FF2B5EF4-FFF2-40B4-BE49-F238E27FC236}">
                <a16:creationId xmlns:a16="http://schemas.microsoft.com/office/drawing/2014/main" id="{32CAC2EA-1151-47FE-A72B-2A35C33FC9D3}"/>
              </a:ext>
            </a:extLst>
          </p:cNvPr>
          <p:cNvCxnSpPr/>
          <p:nvPr>
            <p:custDataLst>
              <p:tags r:id="rId72"/>
            </p:custDataLst>
          </p:nvPr>
        </p:nvCxnSpPr>
        <p:spPr bwMode="gray">
          <a:xfrm>
            <a:off x="928688" y="3008313"/>
            <a:ext cx="249238" cy="0"/>
          </a:xfrm>
          <a:prstGeom prst="line">
            <a:avLst/>
          </a:prstGeom>
          <a:ln w="38100" cap="rnd" cmpd="sng" algn="ctr">
            <a:solidFill>
              <a:srgbClr val="0DA272"/>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5" name="Conector recto 24">
            <a:extLst>
              <a:ext uri="{FF2B5EF4-FFF2-40B4-BE49-F238E27FC236}">
                <a16:creationId xmlns:a16="http://schemas.microsoft.com/office/drawing/2014/main" id="{28813C7C-B8CA-46B5-AF64-265E9129BC12}"/>
              </a:ext>
            </a:extLst>
          </p:cNvPr>
          <p:cNvCxnSpPr/>
          <p:nvPr>
            <p:custDataLst>
              <p:tags r:id="rId73"/>
            </p:custDataLst>
          </p:nvPr>
        </p:nvCxnSpPr>
        <p:spPr bwMode="gray">
          <a:xfrm>
            <a:off x="919163" y="3232150"/>
            <a:ext cx="268288" cy="0"/>
          </a:xfrm>
          <a:prstGeom prst="line">
            <a:avLst/>
          </a:prstGeom>
          <a:ln w="19050" cap="rnd" cmpd="sng" algn="ctr">
            <a:solidFill>
              <a:srgbClr val="4C6C9C"/>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425" name="Elipse 424">
            <a:extLst>
              <a:ext uri="{FF2B5EF4-FFF2-40B4-BE49-F238E27FC236}">
                <a16:creationId xmlns:a16="http://schemas.microsoft.com/office/drawing/2014/main" id="{BCA951BA-0781-4219-9C06-E0C9A05A4EDB}"/>
              </a:ext>
            </a:extLst>
          </p:cNvPr>
          <p:cNvSpPr/>
          <p:nvPr>
            <p:custDataLst>
              <p:tags r:id="rId74"/>
            </p:custDataLst>
          </p:nvPr>
        </p:nvSpPr>
        <p:spPr bwMode="auto">
          <a:xfrm>
            <a:off x="1020763" y="2976563"/>
            <a:ext cx="63500" cy="63500"/>
          </a:xfrm>
          <a:prstGeom prst="ellipse">
            <a:avLst/>
          </a:prstGeom>
          <a:solidFill>
            <a:srgbClr val="0DA272"/>
          </a:solidFill>
          <a:ln w="9525" cap="flat" cmpd="sng" algn="ctr">
            <a:solidFill>
              <a:srgbClr val="0DA272"/>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438" name="Marcador de texto 2">
            <a:extLst>
              <a:ext uri="{FF2B5EF4-FFF2-40B4-BE49-F238E27FC236}">
                <a16:creationId xmlns:a16="http://schemas.microsoft.com/office/drawing/2014/main" id="{F82B155F-D817-4802-8B29-4A8D61191F9B}"/>
              </a:ext>
            </a:extLst>
          </p:cNvPr>
          <p:cNvSpPr>
            <a:spLocks noGrp="1"/>
          </p:cNvSpPr>
          <p:nvPr>
            <p:custDataLst>
              <p:tags r:id="rId75"/>
            </p:custDataLst>
          </p:nvPr>
        </p:nvSpPr>
        <p:spPr bwMode="auto">
          <a:xfrm>
            <a:off x="1247775" y="3160713"/>
            <a:ext cx="1092200"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4DAE3CF6-B940-42B5-B20E-2D98D700C677}" type="datetime'''''M''''a''''r''g''''e''''''''n ''''''''bru''t''o (%)'''''">
              <a:rPr lang="es-UY" altLang="en-US" sz="1200" smtClean="0"/>
              <a:pPr/>
              <a:t>Margen bruto (%)</a:t>
            </a:fld>
            <a:endParaRPr lang="es-UY" sz="1200" dirty="0"/>
          </a:p>
        </p:txBody>
      </p:sp>
      <p:sp>
        <p:nvSpPr>
          <p:cNvPr id="426" name="Marcador de texto 2">
            <a:extLst>
              <a:ext uri="{FF2B5EF4-FFF2-40B4-BE49-F238E27FC236}">
                <a16:creationId xmlns:a16="http://schemas.microsoft.com/office/drawing/2014/main" id="{7CDAEECD-E79A-46FE-87BE-CA2764E61725}"/>
              </a:ext>
            </a:extLst>
          </p:cNvPr>
          <p:cNvSpPr>
            <a:spLocks noGrp="1"/>
          </p:cNvSpPr>
          <p:nvPr>
            <p:custDataLst>
              <p:tags r:id="rId76"/>
            </p:custDataLst>
          </p:nvPr>
        </p:nvSpPr>
        <p:spPr bwMode="auto">
          <a:xfrm>
            <a:off x="1247775" y="2936875"/>
            <a:ext cx="3189288"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B6CDB5BF-B285-46A3-8C68-BE28E6C72CB2}" type="datetime'Volum''en gasoil y gas''ol''inas ''(mil''es m3 por trimestre)'">
              <a:rPr lang="es-ES" altLang="en-US" sz="1200" smtClean="0"/>
              <a:pPr/>
              <a:t>Volumen gasoil y gasolinas (miles m3 por trimestre)</a:t>
            </a:fld>
            <a:endParaRPr lang="es-UY" sz="1200" dirty="0"/>
          </a:p>
        </p:txBody>
      </p:sp>
      <p:cxnSp>
        <p:nvCxnSpPr>
          <p:cNvPr id="489" name="Conector recto 488">
            <a:extLst>
              <a:ext uri="{FF2B5EF4-FFF2-40B4-BE49-F238E27FC236}">
                <a16:creationId xmlns:a16="http://schemas.microsoft.com/office/drawing/2014/main" id="{F9AA1F95-D4E2-4105-A92C-17646C1C0D94}"/>
              </a:ext>
            </a:extLst>
          </p:cNvPr>
          <p:cNvCxnSpPr>
            <a:cxnSpLocks/>
          </p:cNvCxnSpPr>
          <p:nvPr/>
        </p:nvCxnSpPr>
        <p:spPr>
          <a:xfrm>
            <a:off x="7704240" y="1008608"/>
            <a:ext cx="33855" cy="5245694"/>
          </a:xfrm>
          <a:prstGeom prst="line">
            <a:avLst/>
          </a:prstGeom>
          <a:ln w="28575">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8" name="Conector recto 7">
            <a:extLst>
              <a:ext uri="{FF2B5EF4-FFF2-40B4-BE49-F238E27FC236}">
                <a16:creationId xmlns:a16="http://schemas.microsoft.com/office/drawing/2014/main" id="{9E19A807-EAE3-41F1-8057-09C83E0DAD89}"/>
              </a:ext>
            </a:extLst>
          </p:cNvPr>
          <p:cNvCxnSpPr/>
          <p:nvPr/>
        </p:nvCxnSpPr>
        <p:spPr>
          <a:xfrm>
            <a:off x="681311" y="1525731"/>
            <a:ext cx="0" cy="1865169"/>
          </a:xfrm>
          <a:prstGeom prst="line">
            <a:avLst/>
          </a:prstGeom>
          <a:ln w="38100">
            <a:solidFill>
              <a:srgbClr val="008080"/>
            </a:solidFill>
          </a:ln>
        </p:spPr>
        <p:style>
          <a:lnRef idx="1">
            <a:schemeClr val="accent1"/>
          </a:lnRef>
          <a:fillRef idx="0">
            <a:schemeClr val="accent1"/>
          </a:fillRef>
          <a:effectRef idx="0">
            <a:schemeClr val="accent1"/>
          </a:effectRef>
          <a:fontRef idx="minor">
            <a:schemeClr val="tx1"/>
          </a:fontRef>
        </p:style>
      </p:cxnSp>
      <p:cxnSp>
        <p:nvCxnSpPr>
          <p:cNvPr id="86" name="Conector recto 85">
            <a:extLst>
              <a:ext uri="{FF2B5EF4-FFF2-40B4-BE49-F238E27FC236}">
                <a16:creationId xmlns:a16="http://schemas.microsoft.com/office/drawing/2014/main" id="{9FEF43F1-FFB7-45DE-82A1-8A44CF760D66}"/>
              </a:ext>
            </a:extLst>
          </p:cNvPr>
          <p:cNvCxnSpPr/>
          <p:nvPr/>
        </p:nvCxnSpPr>
        <p:spPr>
          <a:xfrm>
            <a:off x="12850663" y="1525731"/>
            <a:ext cx="0" cy="1865169"/>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9" name="Marcador de pie de página 6">
            <a:extLst>
              <a:ext uri="{FF2B5EF4-FFF2-40B4-BE49-F238E27FC236}">
                <a16:creationId xmlns:a16="http://schemas.microsoft.com/office/drawing/2014/main" id="{FD9E664E-50F7-4C53-9D37-9BB1EB1B0529}"/>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
        <p:nvSpPr>
          <p:cNvPr id="166" name="18 CuadroTexto">
            <a:extLst>
              <a:ext uri="{FF2B5EF4-FFF2-40B4-BE49-F238E27FC236}">
                <a16:creationId xmlns:a16="http://schemas.microsoft.com/office/drawing/2014/main" id="{B3C8A83C-1281-48F7-B1A3-708DE68FDE0F}"/>
              </a:ext>
            </a:extLst>
          </p:cNvPr>
          <p:cNvSpPr txBox="1"/>
          <p:nvPr/>
        </p:nvSpPr>
        <p:spPr>
          <a:xfrm>
            <a:off x="12738" y="6574805"/>
            <a:ext cx="3658181" cy="292388"/>
          </a:xfrm>
          <a:prstGeom prst="rect">
            <a:avLst/>
          </a:prstGeom>
          <a:noFill/>
        </p:spPr>
        <p:txBody>
          <a:bodyPr wrap="none" rtlCol="0">
            <a:spAutoFit/>
          </a:bodyPr>
          <a:lstStyle>
            <a:defPPr>
              <a:defRPr lang="es-UY"/>
            </a:defPPr>
            <a:lvl1pPr>
              <a:defRPr sz="1400">
                <a:latin typeface="Calibri Light" panose="020F0302020204030204" pitchFamily="34" charset="0"/>
                <a:cs typeface="Calibri Light" panose="020F0302020204030204" pitchFamily="34" charset="0"/>
              </a:defRPr>
            </a:lvl1p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UY" sz="1300" b="0" i="0" u="none" strike="noStrike" kern="1200" cap="none" spc="0" normalizeH="0" baseline="0" noProof="0" dirty="0">
                <a:ln>
                  <a:noFill/>
                </a:ln>
                <a:solidFill>
                  <a:schemeClr val="tx1">
                    <a:lumMod val="50000"/>
                    <a:lumOff val="50000"/>
                  </a:schemeClr>
                </a:solidFill>
                <a:effectLst/>
                <a:uLnTx/>
                <a:uFillTx/>
                <a:latin typeface="Calibri Light" panose="020F0302020204030204" pitchFamily="34" charset="0"/>
                <a:ea typeface="+mn-ea"/>
                <a:cs typeface="Calibri Light" panose="020F0302020204030204" pitchFamily="34" charset="0"/>
              </a:rPr>
              <a:t>**Saldos de setiembre 2023 preliminares a la fecha.</a:t>
            </a:r>
          </a:p>
        </p:txBody>
      </p:sp>
    </p:spTree>
    <p:extLst>
      <p:ext uri="{BB962C8B-B14F-4D97-AF65-F5344CB8AC3E}">
        <p14:creationId xmlns:p14="http://schemas.microsoft.com/office/powerpoint/2010/main" val="3554761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218956"/>
              </p:ext>
            </p:ext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22" imgW="493" imgH="493" progId="TCLayout.ActiveDocument.1">
                  <p:embed/>
                </p:oleObj>
              </mc:Choice>
              <mc:Fallback>
                <p:oleObj name="Diapositiva de think-cell" r:id="rId22" imgW="493" imgH="493" progId="TCLayout.ActiveDocument.1">
                  <p:embed/>
                  <p:pic>
                    <p:nvPicPr>
                      <p:cNvPr id="5" name="Objeto 4" hidden="1"/>
                      <p:cNvPicPr/>
                      <p:nvPr/>
                    </p:nvPicPr>
                    <p:blipFill>
                      <a:blip r:embed="rId23"/>
                      <a:stretch>
                        <a:fillRect/>
                      </a:stretch>
                    </p:blipFill>
                    <p:spPr>
                      <a:xfrm>
                        <a:off x="1941" y="1786"/>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1800" b="1" i="0" u="none" strike="noStrike" kern="1200" cap="none" spc="0" normalizeH="0" baseline="0" noProof="0" dirty="0">
              <a:ln>
                <a:noFill/>
              </a:ln>
              <a:solidFill>
                <a:prstClr val="white"/>
              </a:solidFill>
              <a:effectLst/>
              <a:uLnTx/>
              <a:uFillTx/>
              <a:latin typeface="Calibri Light"/>
              <a:ea typeface="+mn-ea"/>
              <a:cs typeface="+mn-cs"/>
              <a:sym typeface="+mj-lt"/>
            </a:endParaRPr>
          </a:p>
        </p:txBody>
      </p:sp>
      <p:cxnSp>
        <p:nvCxnSpPr>
          <p:cNvPr id="41" name="Conector recto 40"/>
          <p:cNvCxnSpPr/>
          <p:nvPr>
            <p:custDataLst>
              <p:tags r:id="rId3"/>
            </p:custDataLst>
          </p:nvPr>
        </p:nvCxnSpPr>
        <p:spPr bwMode="auto">
          <a:xfrm>
            <a:off x="10466388" y="5549900"/>
            <a:ext cx="469900" cy="0"/>
          </a:xfrm>
          <a:prstGeom prst="line">
            <a:avLst/>
          </a:prstGeom>
          <a:ln w="3175" cap="flat" cmpd="sng" algn="ctr">
            <a:solidFill>
              <a:schemeClr val="tx1"/>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108 Conector recto"/>
          <p:cNvCxnSpPr/>
          <p:nvPr>
            <p:custDataLst>
              <p:tags r:id="rId4"/>
            </p:custDataLst>
          </p:nvPr>
        </p:nvCxnSpPr>
        <p:spPr bwMode="auto">
          <a:xfrm>
            <a:off x="5530850" y="2770188"/>
            <a:ext cx="469900" cy="0"/>
          </a:xfrm>
          <a:prstGeom prst="line">
            <a:avLst/>
          </a:prstGeom>
          <a:ln w="3175" cap="flat" cmpd="sng" algn="ctr">
            <a:solidFill>
              <a:schemeClr val="tx1"/>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103 Conector recto"/>
          <p:cNvCxnSpPr/>
          <p:nvPr>
            <p:custDataLst>
              <p:tags r:id="rId5"/>
            </p:custDataLst>
          </p:nvPr>
        </p:nvCxnSpPr>
        <p:spPr bwMode="auto">
          <a:xfrm>
            <a:off x="2241550" y="1622425"/>
            <a:ext cx="469900" cy="0"/>
          </a:xfrm>
          <a:prstGeom prst="line">
            <a:avLst/>
          </a:prstGeom>
          <a:ln w="3175" cap="flat" cmpd="sng" algn="ctr">
            <a:solidFill>
              <a:schemeClr val="tx1"/>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104 Conector recto"/>
          <p:cNvCxnSpPr/>
          <p:nvPr>
            <p:custDataLst>
              <p:tags r:id="rId6"/>
            </p:custDataLst>
          </p:nvPr>
        </p:nvCxnSpPr>
        <p:spPr bwMode="auto">
          <a:xfrm>
            <a:off x="3886200" y="2770188"/>
            <a:ext cx="469900" cy="0"/>
          </a:xfrm>
          <a:prstGeom prst="line">
            <a:avLst/>
          </a:prstGeom>
          <a:ln w="3175" cap="flat" cmpd="sng" algn="ctr">
            <a:solidFill>
              <a:schemeClr val="tx1"/>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4" name="Conector recto 103"/>
          <p:cNvCxnSpPr/>
          <p:nvPr>
            <p:custDataLst>
              <p:tags r:id="rId7"/>
            </p:custDataLst>
          </p:nvPr>
        </p:nvCxnSpPr>
        <p:spPr bwMode="auto">
          <a:xfrm>
            <a:off x="7177088" y="5354638"/>
            <a:ext cx="469900" cy="0"/>
          </a:xfrm>
          <a:prstGeom prst="line">
            <a:avLst/>
          </a:prstGeom>
          <a:ln w="3175" cap="flat" cmpd="sng" algn="ctr">
            <a:solidFill>
              <a:schemeClr val="tx1"/>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custDataLst>
              <p:tags r:id="rId8"/>
            </p:custDataLst>
          </p:nvPr>
        </p:nvCxnSpPr>
        <p:spPr bwMode="auto">
          <a:xfrm>
            <a:off x="8821738" y="5354638"/>
            <a:ext cx="469900" cy="0"/>
          </a:xfrm>
          <a:prstGeom prst="line">
            <a:avLst/>
          </a:prstGeom>
          <a:ln w="3175" cap="flat" cmpd="sng" algn="ctr">
            <a:solidFill>
              <a:schemeClr val="tx1"/>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39" name="Chart 3">
            <a:extLst>
              <a:ext uri="{FF2B5EF4-FFF2-40B4-BE49-F238E27FC236}">
                <a16:creationId xmlns:a16="http://schemas.microsoft.com/office/drawing/2014/main" id="{7D8AD8BD-45B8-4D7B-B5E9-5D5A7E56A5BC}"/>
              </a:ext>
            </a:extLst>
          </p:cNvPr>
          <p:cNvGraphicFramePr/>
          <p:nvPr>
            <p:custDataLst>
              <p:tags r:id="rId9"/>
            </p:custDataLst>
            <p:extLst>
              <p:ext uri="{D42A27DB-BD31-4B8C-83A1-F6EECF244321}">
                <p14:modId xmlns:p14="http://schemas.microsoft.com/office/powerpoint/2010/main" val="706598956"/>
              </p:ext>
            </p:extLst>
          </p:nvPr>
        </p:nvGraphicFramePr>
        <p:xfrm>
          <a:off x="749300" y="1270000"/>
          <a:ext cx="11679238" cy="4502150"/>
        </p:xfrm>
        <a:graphic>
          <a:graphicData uri="http://schemas.openxmlformats.org/drawingml/2006/chart">
            <c:chart xmlns:c="http://schemas.openxmlformats.org/drawingml/2006/chart" xmlns:r="http://schemas.openxmlformats.org/officeDocument/2006/relationships" r:id="rId24"/>
          </a:graphicData>
        </a:graphic>
      </p:graphicFrame>
      <p:cxnSp>
        <p:nvCxnSpPr>
          <p:cNvPr id="94" name="Conector recto 93"/>
          <p:cNvCxnSpPr/>
          <p:nvPr>
            <p:custDataLst>
              <p:tags r:id="rId10"/>
            </p:custDataLst>
          </p:nvPr>
        </p:nvCxnSpPr>
        <p:spPr bwMode="auto">
          <a:xfrm>
            <a:off x="9879013" y="5329238"/>
            <a:ext cx="0" cy="101600"/>
          </a:xfrm>
          <a:prstGeom prst="line">
            <a:avLst/>
          </a:prstGeom>
          <a:ln w="635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Conector recto 83"/>
          <p:cNvCxnSpPr/>
          <p:nvPr>
            <p:custDataLst>
              <p:tags r:id="rId11"/>
            </p:custDataLst>
          </p:nvPr>
        </p:nvCxnSpPr>
        <p:spPr bwMode="auto">
          <a:xfrm>
            <a:off x="3298825" y="1597025"/>
            <a:ext cx="0" cy="101600"/>
          </a:xfrm>
          <a:prstGeom prst="line">
            <a:avLst/>
          </a:prstGeom>
          <a:ln w="635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8" name="Conector recto 87"/>
          <p:cNvCxnSpPr/>
          <p:nvPr>
            <p:custDataLst>
              <p:tags r:id="rId12"/>
            </p:custDataLst>
          </p:nvPr>
        </p:nvCxnSpPr>
        <p:spPr bwMode="auto">
          <a:xfrm>
            <a:off x="6588125" y="2744788"/>
            <a:ext cx="0" cy="101600"/>
          </a:xfrm>
          <a:prstGeom prst="line">
            <a:avLst/>
          </a:prstGeom>
          <a:ln w="635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2 Marcador de texto"/>
          <p:cNvSpPr>
            <a:spLocks noGrp="1"/>
          </p:cNvSpPr>
          <p:nvPr>
            <p:custDataLst>
              <p:tags r:id="rId13"/>
            </p:custDataLst>
          </p:nvPr>
        </p:nvSpPr>
        <p:spPr bwMode="auto">
          <a:xfrm>
            <a:off x="5870575" y="5765800"/>
            <a:ext cx="1436688" cy="274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3BF22E64-D417-49F4-896F-1403A3E1C31F}" type="datetime'''''C''o''sto de'''''''' ''''''v''en''''ta''''''''''s'''''''">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Costo de ventas</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5" name="2 Marcador de texto"/>
          <p:cNvSpPr>
            <a:spLocks noGrp="1"/>
          </p:cNvSpPr>
          <p:nvPr>
            <p:custDataLst>
              <p:tags r:id="rId14"/>
            </p:custDataLst>
          </p:nvPr>
        </p:nvSpPr>
        <p:spPr bwMode="auto">
          <a:xfrm>
            <a:off x="1176338" y="5765800"/>
            <a:ext cx="957263" cy="549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9F52FF30-FD80-486B-ABA6-07E4EE47B806}" type="datetime'Ingr''''''e''s''''o''''s o''''''''''''p''''er''''''a''tivo''s'">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Ingresos operativos</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3" name="2 Marcador de texto"/>
          <p:cNvSpPr>
            <a:spLocks noGrp="1"/>
          </p:cNvSpPr>
          <p:nvPr>
            <p:custDataLst>
              <p:tags r:id="rId15"/>
            </p:custDataLst>
          </p:nvPr>
        </p:nvSpPr>
        <p:spPr bwMode="auto">
          <a:xfrm>
            <a:off x="4189413" y="5765800"/>
            <a:ext cx="1509713" cy="549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68C17124-D95E-4DFD-BD88-72582017AAB2}" type="datetime'''Ingres''os'''' o''p''e''rat''ivo''s'' ''''''n''e''t''o''''s'">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Ingresos operativos netos</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4" name="2 Marcador de texto"/>
          <p:cNvSpPr>
            <a:spLocks noGrp="1"/>
          </p:cNvSpPr>
          <p:nvPr>
            <p:custDataLst>
              <p:tags r:id="rId16"/>
            </p:custDataLst>
          </p:nvPr>
        </p:nvSpPr>
        <p:spPr bwMode="auto">
          <a:xfrm>
            <a:off x="2647950" y="5765800"/>
            <a:ext cx="1303338" cy="8239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F99A404C-098F-4F35-B883-00EF3E2DC078}" type="datetime'De''''scuen''tos, bonificacio''ne''''s e IM''''''E''''SI'">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Descuentos, bonificaciones e IMESI</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29" name="2 Marcador de texto"/>
          <p:cNvSpPr>
            <a:spLocks noGrp="1"/>
          </p:cNvSpPr>
          <p:nvPr>
            <p:custDataLst>
              <p:tags r:id="rId17"/>
            </p:custDataLst>
          </p:nvPr>
        </p:nvSpPr>
        <p:spPr bwMode="auto">
          <a:xfrm>
            <a:off x="7510463" y="5765800"/>
            <a:ext cx="1449388" cy="274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D1848476-2D05-4E1C-8837-5A9809E0C334}" type="datetime'R''es''u''''''''l''t''ad''''''''''''''''o b''''r''''''uto'">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Resultado bruto</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27" name="2 Marcador de texto"/>
          <p:cNvSpPr>
            <a:spLocks noGrp="1"/>
          </p:cNvSpPr>
          <p:nvPr>
            <p:custDataLst>
              <p:tags r:id="rId18"/>
            </p:custDataLst>
          </p:nvPr>
        </p:nvSpPr>
        <p:spPr bwMode="auto">
          <a:xfrm>
            <a:off x="9347200" y="5765800"/>
            <a:ext cx="1063625" cy="274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FBA3D216-3DC7-4340-9E17-3982AA1A77F7}" type="datetime'''G''''''A''''''''''V'' ''y'' ''''''''ot''r''o''''s'''''''">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GAV y otros</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33" name="2 Marcador de texto"/>
          <p:cNvSpPr>
            <a:spLocks noGrp="1"/>
          </p:cNvSpPr>
          <p:nvPr>
            <p:custDataLst>
              <p:tags r:id="rId19"/>
            </p:custDataLst>
          </p:nvPr>
        </p:nvSpPr>
        <p:spPr bwMode="auto">
          <a:xfrm>
            <a:off x="11074400" y="5765800"/>
            <a:ext cx="900113" cy="549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F03E428E-E012-4685-9EFC-3DFC09FCFF62}" type="datetime'Re''sul''''t''ad''o op''e''r''at''''ivo'''''''''''''">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Resultado operativo</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20" name="CuadroTexto 2"/>
          <p:cNvSpPr txBox="1"/>
          <p:nvPr/>
        </p:nvSpPr>
        <p:spPr>
          <a:xfrm>
            <a:off x="898625" y="864592"/>
            <a:ext cx="1415993"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a:t>
            </a:r>
            <a:r>
              <a:rPr lang="es-ES" b="1" dirty="0">
                <a:solidFill>
                  <a:prstClr val="black"/>
                </a:solidFill>
                <a:latin typeface="Calibri Light"/>
              </a:rPr>
              <a:t>2.503</a:t>
            </a:r>
            <a:endParaRPr kumimoji="0" lang="es-ES" sz="20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21" name="CuadroTexto 2"/>
          <p:cNvSpPr txBox="1"/>
          <p:nvPr/>
        </p:nvSpPr>
        <p:spPr>
          <a:xfrm>
            <a:off x="2627362" y="864592"/>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-707</a:t>
            </a:r>
          </a:p>
        </p:txBody>
      </p:sp>
      <p:sp>
        <p:nvSpPr>
          <p:cNvPr id="22" name="CuadroTexto 2"/>
          <p:cNvSpPr txBox="1"/>
          <p:nvPr/>
        </p:nvSpPr>
        <p:spPr>
          <a:xfrm>
            <a:off x="4137695" y="864592"/>
            <a:ext cx="1509713"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+1.796</a:t>
            </a:r>
          </a:p>
        </p:txBody>
      </p:sp>
      <p:sp>
        <p:nvSpPr>
          <p:cNvPr id="23" name="CuadroTexto 2"/>
          <p:cNvSpPr txBox="1"/>
          <p:nvPr/>
        </p:nvSpPr>
        <p:spPr>
          <a:xfrm>
            <a:off x="5891114" y="864592"/>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-1.590</a:t>
            </a:r>
          </a:p>
        </p:txBody>
      </p:sp>
      <p:sp>
        <p:nvSpPr>
          <p:cNvPr id="24" name="CuadroTexto 2"/>
          <p:cNvSpPr txBox="1"/>
          <p:nvPr/>
        </p:nvSpPr>
        <p:spPr>
          <a:xfrm>
            <a:off x="9207550" y="864592"/>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a:t>
            </a:r>
            <a:r>
              <a:rPr lang="es-ES" b="1" dirty="0">
                <a:solidFill>
                  <a:prstClr val="black"/>
                </a:solidFill>
                <a:latin typeface="Calibri Light"/>
              </a:rPr>
              <a:t>120</a:t>
            </a:r>
            <a:endParaRPr kumimoji="0" lang="es-ES" sz="20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30" name="CuadroTexto 2"/>
          <p:cNvSpPr txBox="1"/>
          <p:nvPr/>
        </p:nvSpPr>
        <p:spPr>
          <a:xfrm>
            <a:off x="7549332" y="864592"/>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+206</a:t>
            </a:r>
          </a:p>
        </p:txBody>
      </p:sp>
      <p:sp>
        <p:nvSpPr>
          <p:cNvPr id="31" name="CuadroTexto 2"/>
          <p:cNvSpPr txBox="1"/>
          <p:nvPr/>
        </p:nvSpPr>
        <p:spPr>
          <a:xfrm>
            <a:off x="10762431" y="864592"/>
            <a:ext cx="1258836"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a:t>
            </a:r>
            <a:r>
              <a:rPr lang="es-ES" b="1" dirty="0">
                <a:solidFill>
                  <a:prstClr val="black"/>
                </a:solidFill>
                <a:latin typeface="Calibri Light"/>
              </a:rPr>
              <a:t>86</a:t>
            </a:r>
            <a:endParaRPr kumimoji="0" lang="es-ES" sz="20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3" name="Rectángulo 2" hidden="1">
            <a:extLst>
              <a:ext uri="{FF2B5EF4-FFF2-40B4-BE49-F238E27FC236}">
                <a16:creationId xmlns:a16="http://schemas.microsoft.com/office/drawing/2014/main" id="{5B48CC98-AFE2-4E01-8F89-76EDB7447B36}"/>
              </a:ext>
            </a:extLst>
          </p:cNvPr>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1800" b="1" i="0" u="none" strike="noStrike" kern="1200" cap="none" spc="0" normalizeH="0" baseline="0" noProof="0" dirty="0">
              <a:ln>
                <a:noFill/>
              </a:ln>
              <a:solidFill>
                <a:prstClr val="white"/>
              </a:solidFill>
              <a:effectLst/>
              <a:uLnTx/>
              <a:uFillTx/>
              <a:latin typeface="Calibri Light"/>
              <a:ea typeface="+mn-ea"/>
              <a:cs typeface="+mn-cs"/>
              <a:sym typeface="+mj-lt"/>
            </a:endParaRPr>
          </a:p>
        </p:txBody>
      </p:sp>
      <p:sp>
        <p:nvSpPr>
          <p:cNvPr id="16" name="Rectángulo 15" hidden="1">
            <a:extLst>
              <a:ext uri="{FF2B5EF4-FFF2-40B4-BE49-F238E27FC236}">
                <a16:creationId xmlns:a16="http://schemas.microsoft.com/office/drawing/2014/main" id="{529F04CE-D0B4-4716-8A90-FE2B5A876B38}"/>
              </a:ext>
            </a:extLst>
          </p:cNvPr>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1800" b="1" i="0" u="none" strike="noStrike" kern="1200" cap="none" spc="0" normalizeH="0" baseline="0" noProof="0" dirty="0">
              <a:ln>
                <a:noFill/>
              </a:ln>
              <a:solidFill>
                <a:prstClr val="white"/>
              </a:solidFill>
              <a:effectLst/>
              <a:uLnTx/>
              <a:uFillTx/>
              <a:latin typeface="Calibri Light"/>
              <a:ea typeface="+mn-ea"/>
              <a:cs typeface="+mn-cs"/>
              <a:sym typeface="+mj-lt"/>
            </a:endParaRPr>
          </a:p>
        </p:txBody>
      </p:sp>
      <p:sp>
        <p:nvSpPr>
          <p:cNvPr id="35" name="CuadroTexto 34">
            <a:extLst>
              <a:ext uri="{FF2B5EF4-FFF2-40B4-BE49-F238E27FC236}">
                <a16:creationId xmlns:a16="http://schemas.microsoft.com/office/drawing/2014/main" id="{456707D7-8609-4291-8728-57FD82C04B63}"/>
              </a:ext>
            </a:extLst>
          </p:cNvPr>
          <p:cNvSpPr txBox="1"/>
          <p:nvPr/>
        </p:nvSpPr>
        <p:spPr>
          <a:xfrm>
            <a:off x="12737" y="6588829"/>
            <a:ext cx="11181741" cy="692303"/>
          </a:xfrm>
          <a:prstGeom prst="rect">
            <a:avLst/>
          </a:prstGeom>
          <a:noFill/>
        </p:spPr>
        <p:txBody>
          <a:bodyPr wrap="square" lIns="91247" tIns="45624" rIns="91247" bIns="45624" rtlCol="0">
            <a:spAutoFit/>
          </a:bodyPr>
          <a:lstStyle/>
          <a:p>
            <a:pPr>
              <a:defRPr/>
            </a:pP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Cifras expresadas en millones. Los pesos fueron convertidos a tipo de cambio de cierre = $UYU </a:t>
            </a:r>
            <a:r>
              <a:rPr lang="es-ES" sz="1300" dirty="0">
                <a:solidFill>
                  <a:prstClr val="black">
                    <a:lumMod val="50000"/>
                    <a:lumOff val="50000"/>
                  </a:prstClr>
                </a:solidFill>
                <a:latin typeface="Calibri Light (Títulos)"/>
              </a:rPr>
              <a:t>38,556</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/USD. </a:t>
            </a:r>
            <a:r>
              <a:rPr kumimoji="0" lang="es-UY" sz="1300" b="0" i="0" u="none" strike="noStrike" kern="1200" cap="none" spc="0" normalizeH="0" baseline="0" noProof="0" dirty="0">
                <a:ln>
                  <a:noFill/>
                </a:ln>
                <a:solidFill>
                  <a:schemeClr val="tx1">
                    <a:lumMod val="50000"/>
                    <a:lumOff val="50000"/>
                  </a:schemeClr>
                </a:solidFill>
                <a:effectLst/>
                <a:uLnTx/>
                <a:uFillTx/>
                <a:latin typeface="Calibri Light" panose="020F0302020204030204" pitchFamily="34" charset="0"/>
                <a:ea typeface="+mn-ea"/>
                <a:cs typeface="Calibri Light" panose="020F0302020204030204" pitchFamily="34" charset="0"/>
              </a:rPr>
              <a:t>**Saldos de setiembre 2023 preliminares a </a:t>
            </a:r>
            <a:r>
              <a:rPr lang="es-UY" sz="1300" dirty="0">
                <a:solidFill>
                  <a:schemeClr val="tx1">
                    <a:lumMod val="50000"/>
                    <a:lumOff val="50000"/>
                  </a:schemeClr>
                </a:solidFill>
              </a:rPr>
              <a:t>la fecha</a:t>
            </a:r>
            <a:r>
              <a:rPr kumimoji="0" lang="es-UY" sz="1300" b="0" i="0" u="none" strike="noStrike" kern="1200" cap="none" spc="0" normalizeH="0" baseline="0" noProof="0" dirty="0">
                <a:ln>
                  <a:noFill/>
                </a:ln>
                <a:solidFill>
                  <a:schemeClr val="tx1">
                    <a:lumMod val="50000"/>
                    <a:lumOff val="50000"/>
                  </a:schemeClr>
                </a:solidFill>
                <a:effectLst/>
                <a:uLnTx/>
                <a:uFillTx/>
                <a:latin typeface="Calibri Light" panose="020F0302020204030204" pitchFamily="34" charset="0"/>
                <a:ea typeface="+mn-ea"/>
                <a:cs typeface="Calibri Light" panose="020F0302020204030204" pitchFamily="34" charset="0"/>
              </a:rPr>
              <a:t>.</a:t>
            </a:r>
          </a:p>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  </a:t>
            </a:r>
          </a:p>
          <a:p>
            <a:pPr marL="0" marR="0" lvl="0" indent="0" algn="l" defTabSz="756447" rtl="0" eaLnBrk="1" fontAlgn="auto" latinLnBrk="0" hangingPunct="1">
              <a:lnSpc>
                <a:spcPct val="100000"/>
              </a:lnSpc>
              <a:spcBef>
                <a:spcPts val="0"/>
              </a:spcBef>
              <a:spcAft>
                <a:spcPts val="0"/>
              </a:spcAft>
              <a:buClrTx/>
              <a:buSzTx/>
              <a:buFontTx/>
              <a:buNone/>
              <a:tabLst/>
              <a:defRPr/>
            </a:pPr>
            <a:endPar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endParaRPr>
          </a:p>
        </p:txBody>
      </p:sp>
      <p:sp>
        <p:nvSpPr>
          <p:cNvPr id="6" name="Marcador de número de diapositiva 5">
            <a:extLst>
              <a:ext uri="{FF2B5EF4-FFF2-40B4-BE49-F238E27FC236}">
                <a16:creationId xmlns:a16="http://schemas.microsoft.com/office/drawing/2014/main" id="{D53357CE-7EB5-4FFB-A86A-AEEF83BBA30A}"/>
              </a:ext>
            </a:extLst>
          </p:cNvPr>
          <p:cNvSpPr>
            <a:spLocks noGrp="1"/>
          </p:cNvSpPr>
          <p:nvPr>
            <p:ph type="sldNum" sz="quarter" idx="12"/>
          </p:nvPr>
        </p:nvSpPr>
        <p:spPr/>
        <p:txBody>
          <a:bodyPr/>
          <a:lstStyle/>
          <a:p>
            <a:fld id="{75D57B79-4061-44BD-B534-85CA2EB6D39E}" type="slidenum">
              <a:rPr lang="es-UY" smtClean="0"/>
              <a:t>5</a:t>
            </a:fld>
            <a:endParaRPr lang="es-UY"/>
          </a:p>
        </p:txBody>
      </p:sp>
      <p:sp>
        <p:nvSpPr>
          <p:cNvPr id="36" name="CuadroTexto 35">
            <a:extLst>
              <a:ext uri="{FF2B5EF4-FFF2-40B4-BE49-F238E27FC236}">
                <a16:creationId xmlns:a16="http://schemas.microsoft.com/office/drawing/2014/main" id="{28C86572-3505-4722-AC1A-A89B4625B613}"/>
              </a:ext>
            </a:extLst>
          </p:cNvPr>
          <p:cNvSpPr txBox="1"/>
          <p:nvPr/>
        </p:nvSpPr>
        <p:spPr>
          <a:xfrm>
            <a:off x="177254" y="288528"/>
            <a:ext cx="12389395" cy="646331"/>
          </a:xfrm>
          <a:prstGeom prst="rect">
            <a:avLst/>
          </a:prstGeom>
          <a:noFill/>
        </p:spPr>
        <p:txBody>
          <a:bodyPr wrap="square" rtlCol="0">
            <a:spAutoFit/>
          </a:bodyPr>
          <a:lstStyle/>
          <a:p>
            <a:r>
              <a:rPr lang="es-UY" sz="3600" dirty="0">
                <a:solidFill>
                  <a:schemeClr val="accent1">
                    <a:lumMod val="75000"/>
                  </a:schemeClr>
                </a:solidFill>
              </a:rPr>
              <a:t>PRINCIPALES RESULTADOS A SETIEMBRE 2023 ** </a:t>
            </a:r>
            <a:r>
              <a:rPr lang="es-UY" sz="2800" dirty="0">
                <a:solidFill>
                  <a:schemeClr val="accent1">
                    <a:lumMod val="75000"/>
                  </a:schemeClr>
                </a:solidFill>
              </a:rPr>
              <a:t>(1/2)</a:t>
            </a:r>
            <a:endParaRPr lang="es-UY" sz="3600" dirty="0">
              <a:solidFill>
                <a:schemeClr val="accent1">
                  <a:lumMod val="75000"/>
                </a:schemeClr>
              </a:solidFill>
            </a:endParaRPr>
          </a:p>
        </p:txBody>
      </p:sp>
      <p:sp>
        <p:nvSpPr>
          <p:cNvPr id="38" name="Marcador de pie de página 6">
            <a:extLst>
              <a:ext uri="{FF2B5EF4-FFF2-40B4-BE49-F238E27FC236}">
                <a16:creationId xmlns:a16="http://schemas.microsoft.com/office/drawing/2014/main" id="{6A0B19E8-E691-4608-82AC-45AA714F35CE}"/>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1855670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694645134"/>
              </p:ext>
            </p:ext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24" imgW="493" imgH="493" progId="TCLayout.ActiveDocument.1">
                  <p:embed/>
                </p:oleObj>
              </mc:Choice>
              <mc:Fallback>
                <p:oleObj name="Diapositiva de think-cell" r:id="rId24" imgW="493" imgH="493" progId="TCLayout.ActiveDocument.1">
                  <p:embed/>
                  <p:pic>
                    <p:nvPicPr>
                      <p:cNvPr id="5" name="Objeto 4" hidden="1"/>
                      <p:cNvPicPr/>
                      <p:nvPr/>
                    </p:nvPicPr>
                    <p:blipFill>
                      <a:blip r:embed="rId25"/>
                      <a:stretch>
                        <a:fillRect/>
                      </a:stretch>
                    </p:blipFill>
                    <p:spPr>
                      <a:xfrm>
                        <a:off x="1941" y="1786"/>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1600" b="1"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sym typeface="Calibri Light" panose="020F0302020204030204" pitchFamily="34" charset="0"/>
            </a:endParaRPr>
          </a:p>
        </p:txBody>
      </p:sp>
      <p:cxnSp>
        <p:nvCxnSpPr>
          <p:cNvPr id="7" name="103 Conector recto"/>
          <p:cNvCxnSpPr/>
          <p:nvPr>
            <p:custDataLst>
              <p:tags r:id="rId3"/>
            </p:custDataLst>
          </p:nvPr>
        </p:nvCxnSpPr>
        <p:spPr bwMode="auto">
          <a:xfrm>
            <a:off x="2789238" y="3070225"/>
            <a:ext cx="996950" cy="0"/>
          </a:xfrm>
          <a:prstGeom prst="line">
            <a:avLst/>
          </a:prstGeom>
          <a:ln w="3175" cap="flat" cmpd="sng" algn="ctr">
            <a:solidFill>
              <a:schemeClr val="tx1"/>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Conector recto 56"/>
          <p:cNvCxnSpPr/>
          <p:nvPr>
            <p:custDataLst>
              <p:tags r:id="rId4"/>
            </p:custDataLst>
          </p:nvPr>
        </p:nvCxnSpPr>
        <p:spPr bwMode="auto">
          <a:xfrm>
            <a:off x="5035550" y="2393950"/>
            <a:ext cx="996950" cy="0"/>
          </a:xfrm>
          <a:prstGeom prst="line">
            <a:avLst/>
          </a:prstGeom>
          <a:ln w="3175" cap="flat" cmpd="sng" algn="ctr">
            <a:solidFill>
              <a:schemeClr val="tx1"/>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108 Conector recto"/>
          <p:cNvCxnSpPr/>
          <p:nvPr>
            <p:custDataLst>
              <p:tags r:id="rId5"/>
            </p:custDataLst>
          </p:nvPr>
        </p:nvCxnSpPr>
        <p:spPr bwMode="auto">
          <a:xfrm>
            <a:off x="7281863" y="1512888"/>
            <a:ext cx="998538" cy="0"/>
          </a:xfrm>
          <a:prstGeom prst="line">
            <a:avLst/>
          </a:prstGeom>
          <a:ln w="3175" cap="flat" cmpd="sng" algn="ctr">
            <a:solidFill>
              <a:schemeClr val="tx1"/>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109 Conector recto"/>
          <p:cNvCxnSpPr/>
          <p:nvPr>
            <p:custDataLst>
              <p:tags r:id="rId6"/>
            </p:custDataLst>
          </p:nvPr>
        </p:nvCxnSpPr>
        <p:spPr bwMode="auto">
          <a:xfrm>
            <a:off x="9529762" y="1652588"/>
            <a:ext cx="996950" cy="0"/>
          </a:xfrm>
          <a:prstGeom prst="line">
            <a:avLst/>
          </a:prstGeom>
          <a:ln w="3175" cap="flat" cmpd="sng" algn="ctr">
            <a:solidFill>
              <a:schemeClr val="tx1"/>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70" name="Chart 3">
            <a:extLst>
              <a:ext uri="{FF2B5EF4-FFF2-40B4-BE49-F238E27FC236}">
                <a16:creationId xmlns:a16="http://schemas.microsoft.com/office/drawing/2014/main" id="{478346A4-EACA-4190-B69F-2716E52D1D30}"/>
              </a:ext>
            </a:extLst>
          </p:cNvPr>
          <p:cNvGraphicFramePr/>
          <p:nvPr>
            <p:custDataLst>
              <p:tags r:id="rId7"/>
            </p:custDataLst>
            <p:extLst>
              <p:ext uri="{D42A27DB-BD31-4B8C-83A1-F6EECF244321}">
                <p14:modId xmlns:p14="http://schemas.microsoft.com/office/powerpoint/2010/main" val="1806248465"/>
              </p:ext>
            </p:extLst>
          </p:nvPr>
        </p:nvGraphicFramePr>
        <p:xfrm>
          <a:off x="958850" y="1168400"/>
          <a:ext cx="11398250" cy="4641850"/>
        </p:xfrm>
        <a:graphic>
          <a:graphicData uri="http://schemas.openxmlformats.org/drawingml/2006/chart">
            <c:chart xmlns:c="http://schemas.openxmlformats.org/drawingml/2006/chart" xmlns:r="http://schemas.openxmlformats.org/officeDocument/2006/relationships" r:id="rId26"/>
          </a:graphicData>
        </a:graphic>
      </p:graphicFrame>
      <p:cxnSp>
        <p:nvCxnSpPr>
          <p:cNvPr id="20" name="Conector recto 19"/>
          <p:cNvCxnSpPr>
            <a:cxnSpLocks/>
          </p:cNvCxnSpPr>
          <p:nvPr>
            <p:custDataLst>
              <p:tags r:id="rId8"/>
            </p:custDataLst>
          </p:nvPr>
        </p:nvCxnSpPr>
        <p:spPr bwMode="auto">
          <a:xfrm>
            <a:off x="6656388" y="1487488"/>
            <a:ext cx="0" cy="101600"/>
          </a:xfrm>
          <a:prstGeom prst="line">
            <a:avLst/>
          </a:prstGeom>
          <a:ln w="635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Conector recto 14"/>
          <p:cNvCxnSpPr>
            <a:cxnSpLocks/>
          </p:cNvCxnSpPr>
          <p:nvPr>
            <p:custDataLst>
              <p:tags r:id="rId9"/>
            </p:custDataLst>
          </p:nvPr>
        </p:nvCxnSpPr>
        <p:spPr bwMode="auto">
          <a:xfrm>
            <a:off x="2163763" y="3044825"/>
            <a:ext cx="0" cy="101600"/>
          </a:xfrm>
          <a:prstGeom prst="line">
            <a:avLst/>
          </a:prstGeom>
          <a:ln w="635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Conector recto 25"/>
          <p:cNvCxnSpPr>
            <a:cxnSpLocks/>
          </p:cNvCxnSpPr>
          <p:nvPr>
            <p:custDataLst>
              <p:tags r:id="rId10"/>
            </p:custDataLst>
          </p:nvPr>
        </p:nvCxnSpPr>
        <p:spPr bwMode="auto">
          <a:xfrm>
            <a:off x="8904288" y="1487488"/>
            <a:ext cx="0" cy="95250"/>
          </a:xfrm>
          <a:prstGeom prst="line">
            <a:avLst/>
          </a:prstGeom>
          <a:ln w="6350" cap="flat" cmpd="sng" algn="ctr">
            <a:solidFill>
              <a:schemeClr val="tx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2 Marcador de texto"/>
          <p:cNvSpPr>
            <a:spLocks noGrp="1"/>
          </p:cNvSpPr>
          <p:nvPr>
            <p:custDataLst>
              <p:tags r:id="rId11"/>
            </p:custDataLst>
          </p:nvPr>
        </p:nvSpPr>
        <p:spPr bwMode="auto">
          <a:xfrm>
            <a:off x="6042025" y="5803900"/>
            <a:ext cx="1230313" cy="8239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CD6A78BD-641B-4E53-9BA7-202BDE5CDE99}" type="datetime'Res''ultado de ''part''ic''i''pac''ión en ''vinculada''s'''">
              <a:rPr kumimoji="0" lang="es-ES"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Resultado de participación en vinculadas</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4" name="2 Marcador de texto"/>
          <p:cNvSpPr>
            <a:spLocks noGrp="1"/>
          </p:cNvSpPr>
          <p:nvPr>
            <p:custDataLst>
              <p:tags r:id="rId12"/>
            </p:custDataLst>
          </p:nvPr>
        </p:nvSpPr>
        <p:spPr bwMode="auto">
          <a:xfrm>
            <a:off x="3484563" y="5803900"/>
            <a:ext cx="1851025" cy="274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10E403D4-C06B-4DEB-8AF9-EC2A976CDE3A}" type="datetime'''''''''Res''''u''l''''tado'' ''f''inan''''''c''i''e''ro'">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Resultado financiero</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50" name="2 Marcador de texto"/>
          <p:cNvSpPr>
            <a:spLocks noGrp="1"/>
          </p:cNvSpPr>
          <p:nvPr>
            <p:custDataLst>
              <p:tags r:id="rId13"/>
            </p:custDataLst>
          </p:nvPr>
        </p:nvSpPr>
        <p:spPr bwMode="auto">
          <a:xfrm>
            <a:off x="1260475" y="5803900"/>
            <a:ext cx="1808163" cy="274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A9BF0590-47DB-4923-8B9D-E8DB26AC7C6C}" type="datetime'''''R''''''e''s''u''''''l''t''ad''''''''''o op''era''tivo'''''">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Resultado operativo</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2" name="2 Marcador de texto"/>
          <p:cNvSpPr>
            <a:spLocks noGrp="1"/>
          </p:cNvSpPr>
          <p:nvPr>
            <p:custDataLst>
              <p:tags r:id="rId14"/>
            </p:custDataLst>
          </p:nvPr>
        </p:nvSpPr>
        <p:spPr bwMode="auto">
          <a:xfrm>
            <a:off x="8029575" y="5803900"/>
            <a:ext cx="1751013" cy="274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900C2CB2-83B4-4669-91C4-9FF5ECC4A5E2}" type="datetime'''Imp''''u''e''''s''to'''''' ''''a ''''la'' r''e''n''''ta'''">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Impuesto a la renta</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6" name="2 Marcador de texto"/>
          <p:cNvSpPr>
            <a:spLocks noGrp="1"/>
          </p:cNvSpPr>
          <p:nvPr>
            <p:custDataLst>
              <p:tags r:id="rId15"/>
            </p:custDataLst>
          </p:nvPr>
        </p:nvSpPr>
        <p:spPr bwMode="auto">
          <a:xfrm>
            <a:off x="10442574" y="5803900"/>
            <a:ext cx="1416050" cy="274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374172" indent="-374172" algn="l" defTabSz="997793"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0707" indent="-311810" algn="l" defTabSz="997793"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47242" indent="-249448" algn="l" defTabSz="997793"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4613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4503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43932"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42828"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41725"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40621" indent="-249448" algn="l" defTabSz="997793"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fld id="{D5A71869-4DB6-47AB-A7EB-ADD930F29DD5}" type="datetime'R''''''esul''''t''''''''''ado n''''''''''''''e''''''''to'''' '">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7793" rtl="0" eaLnBrk="1" fontAlgn="auto" latinLnBrk="0" hangingPunct="1">
                <a:lnSpc>
                  <a:spcPct val="100000"/>
                </a:lnSpc>
                <a:spcBef>
                  <a:spcPct val="0"/>
                </a:spcBef>
                <a:spcAft>
                  <a:spcPct val="0"/>
                </a:spcAft>
                <a:buClrTx/>
                <a:buSzTx/>
                <a:buFont typeface="Arial" pitchFamily="34" charset="0"/>
                <a:buNone/>
                <a:tabLst/>
                <a:defRPr/>
              </a:pPr>
              <a:t>Resultado neto </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21" name="CuadroTexto 2"/>
          <p:cNvSpPr txBox="1"/>
          <p:nvPr/>
        </p:nvSpPr>
        <p:spPr>
          <a:xfrm>
            <a:off x="1446313" y="814893"/>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+86</a:t>
            </a:r>
          </a:p>
        </p:txBody>
      </p:sp>
      <p:sp>
        <p:nvSpPr>
          <p:cNvPr id="22" name="CuadroTexto 2"/>
          <p:cNvSpPr txBox="1"/>
          <p:nvPr/>
        </p:nvSpPr>
        <p:spPr>
          <a:xfrm>
            <a:off x="3716656" y="814893"/>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+22</a:t>
            </a:r>
          </a:p>
        </p:txBody>
      </p:sp>
      <p:sp>
        <p:nvSpPr>
          <p:cNvPr id="23" name="CuadroTexto 2"/>
          <p:cNvSpPr txBox="1"/>
          <p:nvPr/>
        </p:nvSpPr>
        <p:spPr>
          <a:xfrm>
            <a:off x="5929413" y="814893"/>
            <a:ext cx="1342925" cy="400050"/>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+29</a:t>
            </a:r>
          </a:p>
        </p:txBody>
      </p:sp>
      <p:sp>
        <p:nvSpPr>
          <p:cNvPr id="30" name="CuadroTexto 2"/>
          <p:cNvSpPr txBox="1"/>
          <p:nvPr/>
        </p:nvSpPr>
        <p:spPr>
          <a:xfrm>
            <a:off x="8210326" y="814893"/>
            <a:ext cx="1342925" cy="400050"/>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-5</a:t>
            </a:r>
          </a:p>
        </p:txBody>
      </p:sp>
      <p:sp>
        <p:nvSpPr>
          <p:cNvPr id="31" name="CuadroTexto 2"/>
          <p:cNvSpPr txBox="1"/>
          <p:nvPr/>
        </p:nvSpPr>
        <p:spPr>
          <a:xfrm>
            <a:off x="10442574" y="814893"/>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+132</a:t>
            </a:r>
          </a:p>
        </p:txBody>
      </p:sp>
      <p:sp>
        <p:nvSpPr>
          <p:cNvPr id="3" name="Marcador de número de diapositiva 2">
            <a:extLst>
              <a:ext uri="{FF2B5EF4-FFF2-40B4-BE49-F238E27FC236}">
                <a16:creationId xmlns:a16="http://schemas.microsoft.com/office/drawing/2014/main" id="{3454C14A-8D54-4725-9BA7-BFB76657EE8A}"/>
              </a:ext>
            </a:extLst>
          </p:cNvPr>
          <p:cNvSpPr>
            <a:spLocks noGrp="1"/>
          </p:cNvSpPr>
          <p:nvPr>
            <p:ph type="sldNum" sz="quarter" idx="12"/>
          </p:nvPr>
        </p:nvSpPr>
        <p:spPr/>
        <p:txBody>
          <a:bodyPr/>
          <a:lstStyle/>
          <a:p>
            <a:fld id="{75D57B79-4061-44BD-B534-85CA2EB6D39E}" type="slidenum">
              <a:rPr lang="es-UY" smtClean="0"/>
              <a:t>6</a:t>
            </a:fld>
            <a:endParaRPr lang="es-UY"/>
          </a:p>
        </p:txBody>
      </p:sp>
      <p:sp>
        <p:nvSpPr>
          <p:cNvPr id="36" name="Rectángulo 35">
            <a:extLst>
              <a:ext uri="{FF2B5EF4-FFF2-40B4-BE49-F238E27FC236}">
                <a16:creationId xmlns:a16="http://schemas.microsoft.com/office/drawing/2014/main" id="{F1E1B28C-8CF8-47EB-8F41-26B7E74EAD53}"/>
              </a:ext>
            </a:extLst>
          </p:cNvPr>
          <p:cNvSpPr/>
          <p:nvPr>
            <p:custDataLst>
              <p:tags r:id="rId16"/>
            </p:custDataLst>
          </p:nvPr>
        </p:nvSpPr>
        <p:spPr bwMode="auto">
          <a:xfrm>
            <a:off x="3398838" y="5156200"/>
            <a:ext cx="250825" cy="187325"/>
          </a:xfrm>
          <a:prstGeom prst="rect">
            <a:avLst/>
          </a:prstGeom>
          <a:solidFill>
            <a:srgbClr val="BD2611"/>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66" name="Rectángulo 65">
            <a:extLst>
              <a:ext uri="{FF2B5EF4-FFF2-40B4-BE49-F238E27FC236}">
                <a16:creationId xmlns:a16="http://schemas.microsoft.com/office/drawing/2014/main" id="{5A78ED4C-CFD4-4C52-BED4-FFC2F50F3ED1}"/>
              </a:ext>
            </a:extLst>
          </p:cNvPr>
          <p:cNvSpPr/>
          <p:nvPr>
            <p:custDataLst>
              <p:tags r:id="rId17"/>
            </p:custDataLst>
          </p:nvPr>
        </p:nvSpPr>
        <p:spPr bwMode="auto">
          <a:xfrm>
            <a:off x="3398838" y="4648200"/>
            <a:ext cx="250825" cy="187325"/>
          </a:xfrm>
          <a:prstGeom prst="rect">
            <a:avLst/>
          </a:prstGeom>
          <a:solidFill>
            <a:srgbClr val="0CA33D"/>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9" name="Rectángulo 28">
            <a:extLst>
              <a:ext uri="{FF2B5EF4-FFF2-40B4-BE49-F238E27FC236}">
                <a16:creationId xmlns:a16="http://schemas.microsoft.com/office/drawing/2014/main" id="{4A7AFCDF-EC06-45BD-A59F-7CE59891120C}"/>
              </a:ext>
            </a:extLst>
          </p:cNvPr>
          <p:cNvSpPr/>
          <p:nvPr>
            <p:custDataLst>
              <p:tags r:id="rId18"/>
            </p:custDataLst>
          </p:nvPr>
        </p:nvSpPr>
        <p:spPr bwMode="auto">
          <a:xfrm>
            <a:off x="3398838" y="4902200"/>
            <a:ext cx="250825" cy="187325"/>
          </a:xfrm>
          <a:prstGeom prst="rect">
            <a:avLst/>
          </a:prstGeom>
          <a:solidFill>
            <a:srgbClr val="0DA27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49" name="Marcador de texto 2">
            <a:extLst>
              <a:ext uri="{FF2B5EF4-FFF2-40B4-BE49-F238E27FC236}">
                <a16:creationId xmlns:a16="http://schemas.microsoft.com/office/drawing/2014/main" id="{0FB76022-0B2E-46A2-85FB-9858D285D156}"/>
              </a:ext>
            </a:extLst>
          </p:cNvPr>
          <p:cNvSpPr>
            <a:spLocks noGrp="1"/>
          </p:cNvSpPr>
          <p:nvPr>
            <p:custDataLst>
              <p:tags r:id="rId19"/>
            </p:custDataLst>
          </p:nvPr>
        </p:nvSpPr>
        <p:spPr bwMode="auto">
          <a:xfrm>
            <a:off x="3700463" y="4659313"/>
            <a:ext cx="241617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69FD1A7F-7F7A-4413-BADF-DF716CBE4296}" type="datetime'''I''ngresos'' ''fi''n''a''''n''''''cier''o''s* +23 mill.USD'">
              <a:rPr lang="es-ES" altLang="en-US" sz="1400" b="1" smtClean="0">
                <a:latin typeface="+mj-lt"/>
                <a:ea typeface="+mj-ea"/>
                <a:cs typeface="+mj-cs"/>
              </a:rPr>
              <a:pPr/>
              <a:t>Ingresos financieros* +23 mill.USD</a:t>
            </a:fld>
            <a:endParaRPr lang="es-UY" sz="1400" b="1" dirty="0">
              <a:latin typeface="+mj-lt"/>
              <a:ea typeface="+mj-ea"/>
              <a:cs typeface="+mj-cs"/>
              <a:sym typeface="+mj-lt"/>
            </a:endParaRPr>
          </a:p>
        </p:txBody>
      </p:sp>
      <p:sp>
        <p:nvSpPr>
          <p:cNvPr id="55" name="Marcador de texto 2">
            <a:extLst>
              <a:ext uri="{FF2B5EF4-FFF2-40B4-BE49-F238E27FC236}">
                <a16:creationId xmlns:a16="http://schemas.microsoft.com/office/drawing/2014/main" id="{BB7FD4CD-386A-4BDE-B5D5-9CAE5AFCF75B}"/>
              </a:ext>
            </a:extLst>
          </p:cNvPr>
          <p:cNvSpPr>
            <a:spLocks noGrp="1"/>
          </p:cNvSpPr>
          <p:nvPr>
            <p:custDataLst>
              <p:tags r:id="rId20"/>
            </p:custDataLst>
          </p:nvPr>
        </p:nvSpPr>
        <p:spPr bwMode="auto">
          <a:xfrm>
            <a:off x="3700463" y="4913313"/>
            <a:ext cx="2192338"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074CDAFD-90CE-435D-94C9-9E6130939E35}" type="datetime'''In''tereses'' p''e''''rdid''''os ''-16'' mi''l''l.USD'''''''">
              <a:rPr lang="es-UY" altLang="en-US" sz="1400" b="1" smtClean="0">
                <a:latin typeface="+mj-lt"/>
                <a:ea typeface="+mj-ea"/>
                <a:cs typeface="+mj-cs"/>
              </a:rPr>
              <a:pPr/>
              <a:t>Intereses perdidos -16 mill.USD</a:t>
            </a:fld>
            <a:endParaRPr lang="es-UY" sz="1400" b="1" dirty="0">
              <a:latin typeface="+mj-lt"/>
              <a:ea typeface="+mj-ea"/>
              <a:cs typeface="+mj-cs"/>
              <a:sym typeface="+mj-lt"/>
            </a:endParaRPr>
          </a:p>
        </p:txBody>
      </p:sp>
      <p:sp>
        <p:nvSpPr>
          <p:cNvPr id="59" name="Marcador de texto 2">
            <a:extLst>
              <a:ext uri="{FF2B5EF4-FFF2-40B4-BE49-F238E27FC236}">
                <a16:creationId xmlns:a16="http://schemas.microsoft.com/office/drawing/2014/main" id="{E659E3A5-07D2-4DE7-BBFC-A6215385736B}"/>
              </a:ext>
            </a:extLst>
          </p:cNvPr>
          <p:cNvSpPr>
            <a:spLocks noGrp="1"/>
          </p:cNvSpPr>
          <p:nvPr>
            <p:custDataLst>
              <p:tags r:id="rId21"/>
            </p:custDataLst>
          </p:nvPr>
        </p:nvSpPr>
        <p:spPr bwMode="auto">
          <a:xfrm>
            <a:off x="3700463" y="5167313"/>
            <a:ext cx="2409825" cy="192088"/>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spcBef>
                <a:spcPct val="0"/>
              </a:spcBef>
              <a:spcAft>
                <a:spcPct val="0"/>
              </a:spcAft>
              <a:buNone/>
            </a:pPr>
            <a:fld id="{0D26C8F9-60A0-4F97-8F09-35026ACECE1A}" type="datetime'''''''Diferenci''''''a de cambio'' ''+15'' m''''il''l.''US''D'">
              <a:rPr lang="es-UY" altLang="en-US" sz="1400" b="1" smtClean="0">
                <a:latin typeface="+mj-lt"/>
                <a:ea typeface="+mj-ea"/>
                <a:cs typeface="+mj-cs"/>
              </a:rPr>
              <a:pPr/>
              <a:t>Diferencia de cambio +15 mill.USD</a:t>
            </a:fld>
            <a:endParaRPr lang="es-UY" sz="1400" b="1" dirty="0">
              <a:latin typeface="+mj-lt"/>
              <a:ea typeface="+mj-ea"/>
              <a:cs typeface="+mj-cs"/>
              <a:sym typeface="+mj-lt"/>
            </a:endParaRPr>
          </a:p>
        </p:txBody>
      </p:sp>
      <p:sp>
        <p:nvSpPr>
          <p:cNvPr id="72" name="CuadroTexto 71">
            <a:extLst>
              <a:ext uri="{FF2B5EF4-FFF2-40B4-BE49-F238E27FC236}">
                <a16:creationId xmlns:a16="http://schemas.microsoft.com/office/drawing/2014/main" id="{7AC4DF28-0BBB-441E-96A6-9C64A3B026D5}"/>
              </a:ext>
            </a:extLst>
          </p:cNvPr>
          <p:cNvSpPr txBox="1"/>
          <p:nvPr/>
        </p:nvSpPr>
        <p:spPr>
          <a:xfrm>
            <a:off x="177254" y="288528"/>
            <a:ext cx="14185569" cy="646331"/>
          </a:xfrm>
          <a:prstGeom prst="rect">
            <a:avLst/>
          </a:prstGeom>
          <a:noFill/>
        </p:spPr>
        <p:txBody>
          <a:bodyPr wrap="square" rtlCol="0">
            <a:spAutoFit/>
          </a:bodyPr>
          <a:lstStyle/>
          <a:p>
            <a:r>
              <a:rPr lang="es-UY" sz="3600" dirty="0">
                <a:solidFill>
                  <a:schemeClr val="accent1">
                    <a:lumMod val="75000"/>
                  </a:schemeClr>
                </a:solidFill>
              </a:rPr>
              <a:t>PRINCIPALES RESULTADOS A SETIEMBRE 2023 ** </a:t>
            </a:r>
            <a:r>
              <a:rPr lang="es-UY" sz="2800" dirty="0">
                <a:solidFill>
                  <a:schemeClr val="accent1">
                    <a:lumMod val="75000"/>
                  </a:schemeClr>
                </a:solidFill>
              </a:rPr>
              <a:t>(2/2)</a:t>
            </a:r>
            <a:endParaRPr lang="es-UY" sz="3600" dirty="0">
              <a:solidFill>
                <a:schemeClr val="accent1">
                  <a:lumMod val="75000"/>
                </a:schemeClr>
              </a:solidFill>
            </a:endParaRPr>
          </a:p>
        </p:txBody>
      </p:sp>
      <p:sp>
        <p:nvSpPr>
          <p:cNvPr id="9" name="CuadroTexto 8">
            <a:extLst>
              <a:ext uri="{FF2B5EF4-FFF2-40B4-BE49-F238E27FC236}">
                <a16:creationId xmlns:a16="http://schemas.microsoft.com/office/drawing/2014/main" id="{807A74C9-3A5E-4980-A2E7-62A676904CA0}"/>
              </a:ext>
            </a:extLst>
          </p:cNvPr>
          <p:cNvSpPr txBox="1"/>
          <p:nvPr/>
        </p:nvSpPr>
        <p:spPr>
          <a:xfrm>
            <a:off x="3993681" y="1544602"/>
            <a:ext cx="1224134" cy="400110"/>
          </a:xfrm>
          <a:prstGeom prst="rect">
            <a:avLst/>
          </a:prstGeom>
          <a:noFill/>
        </p:spPr>
        <p:txBody>
          <a:bodyPr wrap="square" rtlCol="0">
            <a:spAutoFit/>
          </a:bodyPr>
          <a:lstStyle/>
          <a:p>
            <a:r>
              <a:rPr lang="es-UY" b="1" dirty="0">
                <a:latin typeface="+mj-lt"/>
              </a:rPr>
              <a:t>$ 511</a:t>
            </a:r>
          </a:p>
        </p:txBody>
      </p:sp>
      <p:sp>
        <p:nvSpPr>
          <p:cNvPr id="2" name="CuadroTexto 1">
            <a:extLst>
              <a:ext uri="{FF2B5EF4-FFF2-40B4-BE49-F238E27FC236}">
                <a16:creationId xmlns:a16="http://schemas.microsoft.com/office/drawing/2014/main" id="{2F9EA8A1-D311-3729-4B06-6EE8919CD737}"/>
              </a:ext>
            </a:extLst>
          </p:cNvPr>
          <p:cNvSpPr txBox="1"/>
          <p:nvPr/>
        </p:nvSpPr>
        <p:spPr>
          <a:xfrm>
            <a:off x="64245" y="6164922"/>
            <a:ext cx="11398250" cy="892358"/>
          </a:xfrm>
          <a:prstGeom prst="rect">
            <a:avLst/>
          </a:prstGeom>
          <a:noFill/>
        </p:spPr>
        <p:txBody>
          <a:bodyPr wrap="square" lIns="91247" tIns="45624" rIns="91247" bIns="45624"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lang="es-ES" sz="1300" dirty="0">
                <a:solidFill>
                  <a:prstClr val="black">
                    <a:lumMod val="50000"/>
                    <a:lumOff val="50000"/>
                  </a:prstClr>
                </a:solidFill>
                <a:latin typeface="Calibri Light (Títulos)"/>
              </a:rPr>
              <a:t>*Ingresos financieros correspondientes a Inversiones temporarias en Letras </a:t>
            </a:r>
          </a:p>
          <a:p>
            <a:pPr marL="0" marR="0" lvl="0" indent="0" algn="l" defTabSz="756447" rtl="0" eaLnBrk="1" fontAlgn="auto" latinLnBrk="0" hangingPunct="1">
              <a:lnSpc>
                <a:spcPct val="100000"/>
              </a:lnSpc>
              <a:spcBef>
                <a:spcPts val="0"/>
              </a:spcBef>
              <a:spcAft>
                <a:spcPts val="0"/>
              </a:spcAft>
              <a:buClrTx/>
              <a:buSzTx/>
              <a:buFontTx/>
              <a:buNone/>
              <a:tabLst/>
              <a:defRPr/>
            </a:pPr>
            <a:r>
              <a:rPr lang="es-ES" sz="1300" dirty="0">
                <a:solidFill>
                  <a:prstClr val="black">
                    <a:lumMod val="50000"/>
                    <a:lumOff val="50000"/>
                  </a:prstClr>
                </a:solidFill>
                <a:latin typeface="Calibri Light (Títulos)"/>
              </a:rPr>
              <a:t>de Regulación Monetaria. </a:t>
            </a:r>
            <a:endPar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endParaRPr>
          </a:p>
          <a:p>
            <a:pPr>
              <a:defRPr/>
            </a:pP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Cifras expresadas en millones. Los pesos fueron convertidos a tipo de cambio de cierre = $UYU </a:t>
            </a:r>
            <a:r>
              <a:rPr lang="es-ES" sz="1300" dirty="0">
                <a:solidFill>
                  <a:prstClr val="black">
                    <a:lumMod val="50000"/>
                    <a:lumOff val="50000"/>
                  </a:prstClr>
                </a:solidFill>
                <a:latin typeface="Calibri Light (Títulos)"/>
              </a:rPr>
              <a:t>38,556 </a:t>
            </a:r>
            <a:r>
              <a:rPr kumimoji="0" lang="es-ES" sz="1300" b="0" i="0" u="none" strike="noStrike" kern="1200" cap="none" spc="0" normalizeH="0" baseline="0" noProof="0" dirty="0">
                <a:ln>
                  <a:noFill/>
                </a:ln>
                <a:solidFill>
                  <a:prstClr val="black">
                    <a:lumMod val="50000"/>
                    <a:lumOff val="50000"/>
                  </a:prstClr>
                </a:solidFill>
                <a:effectLst/>
                <a:uLnTx/>
                <a:uFillTx/>
                <a:latin typeface="Calibri Light (Títulos)"/>
                <a:ea typeface="+mn-ea"/>
                <a:cs typeface="+mn-cs"/>
              </a:rPr>
              <a:t>/USD</a:t>
            </a:r>
            <a:r>
              <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rPr>
              <a:t>. </a:t>
            </a:r>
            <a:r>
              <a:rPr kumimoji="0" lang="es-UY" sz="1300" b="0" i="0" u="none" strike="noStrike" kern="1200" cap="none" spc="0" normalizeH="0" baseline="0" noProof="0" dirty="0">
                <a:ln>
                  <a:noFill/>
                </a:ln>
                <a:solidFill>
                  <a:schemeClr val="bg1">
                    <a:lumMod val="50000"/>
                  </a:schemeClr>
                </a:solidFill>
                <a:effectLst/>
                <a:uLnTx/>
                <a:uFillTx/>
                <a:latin typeface="Calibri Light" panose="020F0302020204030204" pitchFamily="34" charset="0"/>
                <a:ea typeface="+mn-ea"/>
                <a:cs typeface="Calibri Light" panose="020F0302020204030204" pitchFamily="34" charset="0"/>
              </a:rPr>
              <a:t>**Saldos de setiembre 2023 preliminares a la fecha.</a:t>
            </a:r>
          </a:p>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rPr>
              <a:t> </a:t>
            </a:r>
          </a:p>
        </p:txBody>
      </p:sp>
      <p:sp>
        <p:nvSpPr>
          <p:cNvPr id="33" name="Marcador de pie de página 6">
            <a:extLst>
              <a:ext uri="{FF2B5EF4-FFF2-40B4-BE49-F238E27FC236}">
                <a16:creationId xmlns:a16="http://schemas.microsoft.com/office/drawing/2014/main" id="{80C03A90-769E-40EE-80ED-982E153D3012}"/>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4183679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8">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1172848575"/>
              </p:ext>
            </p:ext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29" imgW="493" imgH="493" progId="TCLayout.ActiveDocument.1">
                  <p:embed/>
                </p:oleObj>
              </mc:Choice>
              <mc:Fallback>
                <p:oleObj name="Diapositiva de think-cell" r:id="rId29" imgW="493" imgH="493" progId="TCLayout.ActiveDocument.1">
                  <p:embed/>
                  <p:pic>
                    <p:nvPicPr>
                      <p:cNvPr id="5" name="Objeto 4" hidden="1"/>
                      <p:cNvPicPr/>
                      <p:nvPr/>
                    </p:nvPicPr>
                    <p:blipFill>
                      <a:blip r:embed="rId30"/>
                      <a:stretch>
                        <a:fillRect/>
                      </a:stretch>
                    </p:blipFill>
                    <p:spPr>
                      <a:xfrm>
                        <a:off x="1941" y="1786"/>
                        <a:ext cx="1588" cy="1588"/>
                      </a:xfrm>
                      <a:prstGeom prst="rect">
                        <a:avLst/>
                      </a:prstGeom>
                    </p:spPr>
                  </p:pic>
                </p:oleObj>
              </mc:Fallback>
            </mc:AlternateContent>
          </a:graphicData>
        </a:graphic>
      </p:graphicFrame>
      <p:cxnSp>
        <p:nvCxnSpPr>
          <p:cNvPr id="26" name="Conector recto 25">
            <a:extLst>
              <a:ext uri="{FF2B5EF4-FFF2-40B4-BE49-F238E27FC236}">
                <a16:creationId xmlns:a16="http://schemas.microsoft.com/office/drawing/2014/main" id="{A89D7FAF-F5AC-4682-AAF9-37D6B6AA6AEB}"/>
              </a:ext>
            </a:extLst>
          </p:cNvPr>
          <p:cNvCxnSpPr/>
          <p:nvPr>
            <p:custDataLst>
              <p:tags r:id="rId2"/>
            </p:custDataLst>
          </p:nvPr>
        </p:nvCxnSpPr>
        <p:spPr bwMode="auto">
          <a:xfrm>
            <a:off x="6826250" y="3144838"/>
            <a:ext cx="36036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3" name="Conector recto 12">
            <a:extLst>
              <a:ext uri="{FF2B5EF4-FFF2-40B4-BE49-F238E27FC236}">
                <a16:creationId xmlns:a16="http://schemas.microsoft.com/office/drawing/2014/main" id="{3F68B2E6-95A2-4648-9E21-FC21C953274A}"/>
              </a:ext>
            </a:extLst>
          </p:cNvPr>
          <p:cNvCxnSpPr/>
          <p:nvPr>
            <p:custDataLst>
              <p:tags r:id="rId3"/>
            </p:custDataLst>
          </p:nvPr>
        </p:nvCxnSpPr>
        <p:spPr bwMode="auto">
          <a:xfrm>
            <a:off x="9952038" y="2717800"/>
            <a:ext cx="36036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 name="Conector recto 9">
            <a:extLst>
              <a:ext uri="{FF2B5EF4-FFF2-40B4-BE49-F238E27FC236}">
                <a16:creationId xmlns:a16="http://schemas.microsoft.com/office/drawing/2014/main" id="{D7E58F5B-4DBA-4A8A-B039-7AA59E247EA6}"/>
              </a:ext>
            </a:extLst>
          </p:cNvPr>
          <p:cNvCxnSpPr/>
          <p:nvPr>
            <p:custDataLst>
              <p:tags r:id="rId4"/>
            </p:custDataLst>
          </p:nvPr>
        </p:nvCxnSpPr>
        <p:spPr bwMode="auto">
          <a:xfrm>
            <a:off x="5262563" y="3284538"/>
            <a:ext cx="36036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2" name="Conector recto 11">
            <a:extLst>
              <a:ext uri="{FF2B5EF4-FFF2-40B4-BE49-F238E27FC236}">
                <a16:creationId xmlns:a16="http://schemas.microsoft.com/office/drawing/2014/main" id="{4D6B0B8D-0014-4EA8-AC72-0AA4CC424C2E}"/>
              </a:ext>
            </a:extLst>
          </p:cNvPr>
          <p:cNvCxnSpPr/>
          <p:nvPr>
            <p:custDataLst>
              <p:tags r:id="rId5"/>
            </p:custDataLst>
          </p:nvPr>
        </p:nvCxnSpPr>
        <p:spPr bwMode="auto">
          <a:xfrm>
            <a:off x="2136776" y="5159375"/>
            <a:ext cx="36036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7" name="Conector recto 6">
            <a:extLst>
              <a:ext uri="{FF2B5EF4-FFF2-40B4-BE49-F238E27FC236}">
                <a16:creationId xmlns:a16="http://schemas.microsoft.com/office/drawing/2014/main" id="{6D7F8190-DA96-42E6-91B0-187EBECC01F1}"/>
              </a:ext>
            </a:extLst>
          </p:cNvPr>
          <p:cNvCxnSpPr/>
          <p:nvPr>
            <p:custDataLst>
              <p:tags r:id="rId6"/>
            </p:custDataLst>
          </p:nvPr>
        </p:nvCxnSpPr>
        <p:spPr bwMode="auto">
          <a:xfrm>
            <a:off x="3698875" y="4060825"/>
            <a:ext cx="36036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4" name="Conector recto 63">
            <a:extLst>
              <a:ext uri="{FF2B5EF4-FFF2-40B4-BE49-F238E27FC236}">
                <a16:creationId xmlns:a16="http://schemas.microsoft.com/office/drawing/2014/main" id="{98B34A90-A050-4CDB-8A4B-BD68684AFBBB}"/>
              </a:ext>
            </a:extLst>
          </p:cNvPr>
          <p:cNvCxnSpPr/>
          <p:nvPr>
            <p:custDataLst>
              <p:tags r:id="rId7"/>
            </p:custDataLst>
          </p:nvPr>
        </p:nvCxnSpPr>
        <p:spPr bwMode="auto">
          <a:xfrm>
            <a:off x="8388351" y="2606675"/>
            <a:ext cx="36036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 name="Conector recto 17">
            <a:extLst>
              <a:ext uri="{FF2B5EF4-FFF2-40B4-BE49-F238E27FC236}">
                <a16:creationId xmlns:a16="http://schemas.microsoft.com/office/drawing/2014/main" id="{1830A81A-ABC1-4C77-8F37-3DFDA918AEDD}"/>
              </a:ext>
            </a:extLst>
          </p:cNvPr>
          <p:cNvCxnSpPr/>
          <p:nvPr>
            <p:custDataLst>
              <p:tags r:id="rId8"/>
            </p:custDataLst>
          </p:nvPr>
        </p:nvCxnSpPr>
        <p:spPr bwMode="auto">
          <a:xfrm>
            <a:off x="11514138" y="2016125"/>
            <a:ext cx="36036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graphicFrame>
        <p:nvGraphicFramePr>
          <p:cNvPr id="69" name="Chart 3">
            <a:extLst>
              <a:ext uri="{FF2B5EF4-FFF2-40B4-BE49-F238E27FC236}">
                <a16:creationId xmlns:a16="http://schemas.microsoft.com/office/drawing/2014/main" id="{1FF5BEA6-CCFF-4175-A5DD-F7935B15E660}"/>
              </a:ext>
            </a:extLst>
          </p:cNvPr>
          <p:cNvGraphicFramePr/>
          <p:nvPr>
            <p:custDataLst>
              <p:tags r:id="rId9"/>
            </p:custDataLst>
            <p:extLst>
              <p:ext uri="{D42A27DB-BD31-4B8C-83A1-F6EECF244321}">
                <p14:modId xmlns:p14="http://schemas.microsoft.com/office/powerpoint/2010/main" val="4210986164"/>
              </p:ext>
            </p:extLst>
          </p:nvPr>
        </p:nvGraphicFramePr>
        <p:xfrm>
          <a:off x="671513" y="1700213"/>
          <a:ext cx="12669837" cy="3640137"/>
        </p:xfrm>
        <a:graphic>
          <a:graphicData uri="http://schemas.openxmlformats.org/drawingml/2006/chart">
            <c:chart xmlns:c="http://schemas.openxmlformats.org/drawingml/2006/chart" xmlns:r="http://schemas.openxmlformats.org/officeDocument/2006/relationships" r:id="rId31"/>
          </a:graphicData>
        </a:graphic>
      </p:graphicFrame>
      <p:cxnSp>
        <p:nvCxnSpPr>
          <p:cNvPr id="24" name="Conector recto 23">
            <a:extLst>
              <a:ext uri="{FF2B5EF4-FFF2-40B4-BE49-F238E27FC236}">
                <a16:creationId xmlns:a16="http://schemas.microsoft.com/office/drawing/2014/main" id="{D833AC9F-CB43-4492-AD84-BB52C92D8D47}"/>
              </a:ext>
            </a:extLst>
          </p:cNvPr>
          <p:cNvCxnSpPr/>
          <p:nvPr>
            <p:custDataLst>
              <p:tags r:id="rId10"/>
            </p:custDataLst>
          </p:nvPr>
        </p:nvCxnSpPr>
        <p:spPr bwMode="auto">
          <a:xfrm>
            <a:off x="4660900" y="3259138"/>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2" name="Conector recto 21">
            <a:extLst>
              <a:ext uri="{FF2B5EF4-FFF2-40B4-BE49-F238E27FC236}">
                <a16:creationId xmlns:a16="http://schemas.microsoft.com/office/drawing/2014/main" id="{5BCE54C3-7ED8-4B3E-AED2-9E49E6F33721}"/>
              </a:ext>
            </a:extLst>
          </p:cNvPr>
          <p:cNvCxnSpPr/>
          <p:nvPr>
            <p:custDataLst>
              <p:tags r:id="rId11"/>
            </p:custDataLst>
          </p:nvPr>
        </p:nvCxnSpPr>
        <p:spPr bwMode="auto">
          <a:xfrm>
            <a:off x="3097213" y="4035425"/>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50" name="Conector recto 149">
            <a:extLst>
              <a:ext uri="{FF2B5EF4-FFF2-40B4-BE49-F238E27FC236}">
                <a16:creationId xmlns:a16="http://schemas.microsoft.com/office/drawing/2014/main" id="{B650E9E1-0E7F-4973-AA92-525394961FE2}"/>
              </a:ext>
            </a:extLst>
          </p:cNvPr>
          <p:cNvCxnSpPr/>
          <p:nvPr>
            <p:custDataLst>
              <p:tags r:id="rId12"/>
            </p:custDataLst>
          </p:nvPr>
        </p:nvCxnSpPr>
        <p:spPr bwMode="auto">
          <a:xfrm>
            <a:off x="9350375" y="2581275"/>
            <a:ext cx="0" cy="8096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56" name="Conector recto 155">
            <a:extLst>
              <a:ext uri="{FF2B5EF4-FFF2-40B4-BE49-F238E27FC236}">
                <a16:creationId xmlns:a16="http://schemas.microsoft.com/office/drawing/2014/main" id="{D8CCDFD0-FE23-4998-A9EE-1C0064D498BF}"/>
              </a:ext>
            </a:extLst>
          </p:cNvPr>
          <p:cNvCxnSpPr/>
          <p:nvPr>
            <p:custDataLst>
              <p:tags r:id="rId13"/>
            </p:custDataLst>
          </p:nvPr>
        </p:nvCxnSpPr>
        <p:spPr bwMode="auto">
          <a:xfrm>
            <a:off x="6224588" y="3119438"/>
            <a:ext cx="0" cy="9525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6" name="Conector recto 35">
            <a:extLst>
              <a:ext uri="{FF2B5EF4-FFF2-40B4-BE49-F238E27FC236}">
                <a16:creationId xmlns:a16="http://schemas.microsoft.com/office/drawing/2014/main" id="{87A7B56A-6C19-43AA-8C86-C34A77912EB5}"/>
              </a:ext>
            </a:extLst>
          </p:cNvPr>
          <p:cNvCxnSpPr/>
          <p:nvPr>
            <p:custDataLst>
              <p:tags r:id="rId14"/>
            </p:custDataLst>
          </p:nvPr>
        </p:nvCxnSpPr>
        <p:spPr bwMode="auto">
          <a:xfrm>
            <a:off x="7786688" y="2581274"/>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52" name="Conector recto 51">
            <a:extLst>
              <a:ext uri="{FF2B5EF4-FFF2-40B4-BE49-F238E27FC236}">
                <a16:creationId xmlns:a16="http://schemas.microsoft.com/office/drawing/2014/main" id="{A56B3960-87C7-4CA5-8E4A-1E980C593211}"/>
              </a:ext>
            </a:extLst>
          </p:cNvPr>
          <p:cNvCxnSpPr/>
          <p:nvPr>
            <p:custDataLst>
              <p:tags r:id="rId15"/>
            </p:custDataLst>
          </p:nvPr>
        </p:nvCxnSpPr>
        <p:spPr bwMode="auto">
          <a:xfrm>
            <a:off x="10912475" y="1990725"/>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68" name="Marcador de texto 2">
            <a:extLst>
              <a:ext uri="{FF2B5EF4-FFF2-40B4-BE49-F238E27FC236}">
                <a16:creationId xmlns:a16="http://schemas.microsoft.com/office/drawing/2014/main" id="{C62AA6FC-7F2A-4E58-98A4-31B874FA04E2}"/>
              </a:ext>
            </a:extLst>
          </p:cNvPr>
          <p:cNvSpPr>
            <a:spLocks noGrp="1"/>
          </p:cNvSpPr>
          <p:nvPr>
            <p:custDataLst>
              <p:tags r:id="rId16"/>
            </p:custDataLst>
          </p:nvPr>
        </p:nvSpPr>
        <p:spPr bwMode="auto">
          <a:xfrm>
            <a:off x="993775" y="5334000"/>
            <a:ext cx="1084263" cy="4953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78533CE5-38D9-4F9A-8EA8-9D2393EC8E95}" type="datetime'R''''es''u''''lt''a''''''do monopól''''''''ic''''''''''o'''">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Resultado monopólico</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63" name="Marcador de texto 2">
            <a:extLst>
              <a:ext uri="{FF2B5EF4-FFF2-40B4-BE49-F238E27FC236}">
                <a16:creationId xmlns:a16="http://schemas.microsoft.com/office/drawing/2014/main" id="{600E9F43-4BBC-418F-ADD7-BAD875ACF4BE}"/>
              </a:ext>
            </a:extLst>
          </p:cNvPr>
          <p:cNvSpPr>
            <a:spLocks noGrp="1"/>
          </p:cNvSpPr>
          <p:nvPr>
            <p:custDataLst>
              <p:tags r:id="rId17"/>
            </p:custDataLst>
          </p:nvPr>
        </p:nvSpPr>
        <p:spPr bwMode="auto">
          <a:xfrm>
            <a:off x="4005263" y="5334000"/>
            <a:ext cx="1311275" cy="24765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1EC1FEE5-EE26-4629-878A-F2431B5894C2}" type="datetime'''''''''R''''''es''''''u''l''''''tad''''''''''''''''''o UTE'''">
              <a:rPr lang="es-UY" altLang="en-US" sz="1800" b="1" smtClean="0">
                <a:solidFill>
                  <a:srgbClr val="000000"/>
                </a:solidFill>
                <a:latin typeface="+mj-lt"/>
              </a:rPr>
              <a:pPr marL="0" lvl="0" indent="0" algn="ctr">
                <a:spcBef>
                  <a:spcPct val="0"/>
                </a:spcBef>
                <a:spcAft>
                  <a:spcPct val="0"/>
                </a:spcAft>
                <a:buNone/>
                <a:defRPr/>
              </a:pPr>
              <a:t>Resultado UTE</a:t>
            </a:fld>
            <a:endParaRPr kumimoji="0" lang="es-UY" sz="1800" b="1" i="0" strike="noStrike" kern="1200" cap="none" spc="0" normalizeH="0" baseline="0" noProof="0" dirty="0">
              <a:ln>
                <a:noFill/>
              </a:ln>
              <a:solidFill>
                <a:srgbClr val="000000"/>
              </a:solidFill>
              <a:effectLst/>
              <a:uLnTx/>
              <a:uFillTx/>
              <a:latin typeface="+mj-lt"/>
            </a:endParaRPr>
          </a:p>
        </p:txBody>
      </p:sp>
      <p:sp>
        <p:nvSpPr>
          <p:cNvPr id="61" name="Marcador de texto 2">
            <a:extLst>
              <a:ext uri="{FF2B5EF4-FFF2-40B4-BE49-F238E27FC236}">
                <a16:creationId xmlns:a16="http://schemas.microsoft.com/office/drawing/2014/main" id="{F4A9D5BE-224C-4E92-8380-EAD18FAE85E0}"/>
              </a:ext>
            </a:extLst>
          </p:cNvPr>
          <p:cNvSpPr>
            <a:spLocks noGrp="1"/>
          </p:cNvSpPr>
          <p:nvPr>
            <p:custDataLst>
              <p:tags r:id="rId18"/>
            </p:custDataLst>
          </p:nvPr>
        </p:nvSpPr>
        <p:spPr bwMode="auto">
          <a:xfrm>
            <a:off x="2500313" y="5334000"/>
            <a:ext cx="1195388" cy="4953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436F56C9-7BEB-4644-836B-C0C49128A34D}" type="datetime'R''e''''s''u''ltad''o ''''''no mo''no''''''pólic''''o*'''">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Resultado no monopólico*</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58" name="Marcador de texto 2">
            <a:extLst>
              <a:ext uri="{FF2B5EF4-FFF2-40B4-BE49-F238E27FC236}">
                <a16:creationId xmlns:a16="http://schemas.microsoft.com/office/drawing/2014/main" id="{05E19BA0-0B95-4486-976A-6C543DF64784}"/>
              </a:ext>
            </a:extLst>
          </p:cNvPr>
          <p:cNvSpPr>
            <a:spLocks noGrp="1"/>
          </p:cNvSpPr>
          <p:nvPr>
            <p:custDataLst>
              <p:tags r:id="rId19"/>
            </p:custDataLst>
          </p:nvPr>
        </p:nvSpPr>
        <p:spPr bwMode="auto">
          <a:xfrm>
            <a:off x="5570538" y="5334000"/>
            <a:ext cx="1308100" cy="4953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0A4A726E-0A6B-4738-9620-8E57D41914E9}" type="datetime'Otros'' ingr''e''s''os / O''tr''o''s'' ''g''a''st''o''''''s'">
              <a:rPr lang="es-ES" altLang="en-US" sz="1800" b="1" smtClean="0">
                <a:solidFill>
                  <a:srgbClr val="000000"/>
                </a:solidFill>
                <a:latin typeface="+mj-lt"/>
              </a:rPr>
              <a:pPr marL="0" lvl="0" indent="0" algn="ctr">
                <a:spcBef>
                  <a:spcPct val="0"/>
                </a:spcBef>
                <a:spcAft>
                  <a:spcPct val="0"/>
                </a:spcAft>
                <a:buNone/>
                <a:defRPr/>
              </a:pPr>
              <a:t>Otros ingresos / Otros gastos</a:t>
            </a:fld>
            <a:endParaRPr kumimoji="0" lang="es-UY" sz="1800" b="1" i="0" strike="noStrike" kern="1200" cap="none" spc="0" normalizeH="0" baseline="0" noProof="0" dirty="0">
              <a:ln>
                <a:noFill/>
              </a:ln>
              <a:solidFill>
                <a:srgbClr val="000000"/>
              </a:solidFill>
              <a:effectLst/>
              <a:uLnTx/>
              <a:uFillTx/>
              <a:latin typeface="+mj-lt"/>
            </a:endParaRPr>
          </a:p>
        </p:txBody>
      </p:sp>
      <p:sp>
        <p:nvSpPr>
          <p:cNvPr id="75" name="Marcador de texto 2">
            <a:extLst>
              <a:ext uri="{FF2B5EF4-FFF2-40B4-BE49-F238E27FC236}">
                <a16:creationId xmlns:a16="http://schemas.microsoft.com/office/drawing/2014/main" id="{D65BDE6D-8837-4180-9CB6-F36CD4EF295E}"/>
              </a:ext>
            </a:extLst>
          </p:cNvPr>
          <p:cNvSpPr>
            <a:spLocks noGrp="1"/>
          </p:cNvSpPr>
          <p:nvPr>
            <p:custDataLst>
              <p:tags r:id="rId20"/>
            </p:custDataLst>
          </p:nvPr>
        </p:nvSpPr>
        <p:spPr bwMode="auto">
          <a:xfrm>
            <a:off x="7331075" y="5334000"/>
            <a:ext cx="912813" cy="4953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94D67499-4A81-441C-B9C6-DED9ACABE853}" type="datetime'R''esul''ta''d''o ''f''''ina''n''c''''''''''''''i''e''ro'">
              <a:rPr lang="es-UY" altLang="en-US" sz="1800" b="1" smtClean="0">
                <a:solidFill>
                  <a:srgbClr val="000000"/>
                </a:solidFill>
                <a:latin typeface="+mj-lt"/>
              </a:rPr>
              <a:pPr marL="0" lvl="0" indent="0" algn="ctr">
                <a:spcBef>
                  <a:spcPct val="0"/>
                </a:spcBef>
                <a:spcAft>
                  <a:spcPct val="0"/>
                </a:spcAft>
                <a:buNone/>
                <a:defRPr/>
              </a:pPr>
              <a:t>Resultado financiero</a:t>
            </a:fld>
            <a:endParaRPr kumimoji="0" lang="es-UY" sz="1800" b="1" i="0" strike="noStrike" kern="1200" cap="none" spc="0" normalizeH="0" baseline="0" noProof="0" dirty="0">
              <a:ln>
                <a:noFill/>
              </a:ln>
              <a:solidFill>
                <a:srgbClr val="000000"/>
              </a:solidFill>
              <a:effectLst/>
              <a:uLnTx/>
              <a:uFillTx/>
              <a:latin typeface="+mj-lt"/>
            </a:endParaRPr>
          </a:p>
        </p:txBody>
      </p:sp>
      <p:sp>
        <p:nvSpPr>
          <p:cNvPr id="53" name="Marcador de texto 2">
            <a:extLst>
              <a:ext uri="{FF2B5EF4-FFF2-40B4-BE49-F238E27FC236}">
                <a16:creationId xmlns:a16="http://schemas.microsoft.com/office/drawing/2014/main" id="{2DB37475-6CF5-457F-8990-81ECA20B7F03}"/>
              </a:ext>
            </a:extLst>
          </p:cNvPr>
          <p:cNvSpPr>
            <a:spLocks noGrp="1"/>
          </p:cNvSpPr>
          <p:nvPr>
            <p:custDataLst>
              <p:tags r:id="rId21"/>
            </p:custDataLst>
          </p:nvPr>
        </p:nvSpPr>
        <p:spPr bwMode="auto">
          <a:xfrm>
            <a:off x="9139238" y="5334000"/>
            <a:ext cx="423863" cy="24765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E4BD98EF-3529-4F63-9AD1-A4E65756A351}" type="datetime'''''''''''''''''''''''IR''''''''A''''''E'''''''">
              <a:rPr lang="es-UY" altLang="en-US" sz="1800" b="1" smtClean="0">
                <a:solidFill>
                  <a:srgbClr val="000000"/>
                </a:solidFill>
                <a:latin typeface="+mj-lt"/>
              </a:rPr>
              <a:pPr marL="0" lvl="0" indent="0" algn="ctr">
                <a:spcBef>
                  <a:spcPct val="0"/>
                </a:spcBef>
                <a:spcAft>
                  <a:spcPct val="0"/>
                </a:spcAft>
                <a:buNone/>
                <a:defRPr/>
              </a:pPr>
              <a:t>IRAE</a:t>
            </a:fld>
            <a:endParaRPr kumimoji="0" lang="es-UY" sz="1800" b="1" i="0" strike="noStrike" kern="1200" cap="none" spc="0" normalizeH="0" baseline="0" noProof="0" dirty="0">
              <a:ln>
                <a:noFill/>
              </a:ln>
              <a:solidFill>
                <a:srgbClr val="000000"/>
              </a:solidFill>
              <a:effectLst/>
              <a:uLnTx/>
              <a:uFillTx/>
              <a:latin typeface="+mj-lt"/>
            </a:endParaRPr>
          </a:p>
        </p:txBody>
      </p:sp>
      <p:sp>
        <p:nvSpPr>
          <p:cNvPr id="54" name="Marcador de texto 2">
            <a:extLst>
              <a:ext uri="{FF2B5EF4-FFF2-40B4-BE49-F238E27FC236}">
                <a16:creationId xmlns:a16="http://schemas.microsoft.com/office/drawing/2014/main" id="{EA33A658-52CA-4C25-8EB8-6E8C950EA639}"/>
              </a:ext>
            </a:extLst>
          </p:cNvPr>
          <p:cNvSpPr>
            <a:spLocks noGrp="1"/>
          </p:cNvSpPr>
          <p:nvPr>
            <p:custDataLst>
              <p:tags r:id="rId22"/>
            </p:custDataLst>
          </p:nvPr>
        </p:nvSpPr>
        <p:spPr bwMode="auto">
          <a:xfrm>
            <a:off x="10425113" y="5334000"/>
            <a:ext cx="974725" cy="123825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16E81D41-56BC-43DF-9AE9-2FB166B9F8CB}" type="datetime'Result''''ado por aporte vinculadas'' (DUCSA, AL''UR, etc)'">
              <a:rPr lang="es-UY" altLang="en-US" sz="1800" b="1" smtClean="0">
                <a:solidFill>
                  <a:srgbClr val="000000"/>
                </a:solidFill>
                <a:latin typeface="+mj-lt"/>
              </a:rPr>
              <a:pPr marL="0" lvl="0" indent="0" algn="ctr">
                <a:spcBef>
                  <a:spcPct val="0"/>
                </a:spcBef>
                <a:spcAft>
                  <a:spcPct val="0"/>
                </a:spcAft>
                <a:buNone/>
                <a:defRPr/>
              </a:pPr>
              <a:t>Resultado por aporte vinculadas (DUCSA, ALUR, etc)</a:t>
            </a:fld>
            <a:endParaRPr kumimoji="0" lang="es-UY" sz="1800" b="1" i="0" strike="noStrike" kern="1200" cap="none" spc="0" normalizeH="0" baseline="0" noProof="0" dirty="0">
              <a:ln>
                <a:noFill/>
              </a:ln>
              <a:solidFill>
                <a:srgbClr val="000000"/>
              </a:solidFill>
              <a:effectLst/>
              <a:uLnTx/>
              <a:uFillTx/>
              <a:latin typeface="+mj-lt"/>
            </a:endParaRPr>
          </a:p>
        </p:txBody>
      </p:sp>
      <p:sp>
        <p:nvSpPr>
          <p:cNvPr id="56" name="Marcador de texto 2">
            <a:extLst>
              <a:ext uri="{FF2B5EF4-FFF2-40B4-BE49-F238E27FC236}">
                <a16:creationId xmlns:a16="http://schemas.microsoft.com/office/drawing/2014/main" id="{F19C8A04-19C9-412A-9990-A318BDD4FABF}"/>
              </a:ext>
            </a:extLst>
          </p:cNvPr>
          <p:cNvSpPr>
            <a:spLocks noGrp="1"/>
          </p:cNvSpPr>
          <p:nvPr>
            <p:custDataLst>
              <p:tags r:id="rId23"/>
            </p:custDataLst>
          </p:nvPr>
        </p:nvSpPr>
        <p:spPr bwMode="auto">
          <a:xfrm>
            <a:off x="11793538" y="5334000"/>
            <a:ext cx="1365250" cy="24765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fld id="{CEDA5729-2044-4156-8681-8D43B2914C0B}" type="datetime'''''Re''''''''''''s''''''u''''l''''ta''''d''o ''''''ne''to'">
              <a:rPr kumimoji="0" lang="es-UY" altLang="en-US" sz="1800" b="1" i="0" u="none" strike="noStrike" kern="1200" cap="none" spc="0" normalizeH="0" baseline="0" noProof="0" smtClean="0">
                <a:ln>
                  <a:noFill/>
                </a:ln>
                <a:solidFill>
                  <a:srgbClr val="000000"/>
                </a:solidFill>
                <a:effectLst/>
                <a:uLnTx/>
                <a:uFillTx/>
                <a:latin typeface="Calibri Light"/>
                <a:ea typeface="+mn-ea"/>
                <a:cs typeface="+mn-cs"/>
              </a:rPr>
              <a:pPr marL="0" marR="0" lvl="0" indent="0" algn="ctr" defTabSz="998616" rtl="0" eaLnBrk="1" fontAlgn="auto" latinLnBrk="0" hangingPunct="1">
                <a:lnSpc>
                  <a:spcPct val="90000"/>
                </a:lnSpc>
                <a:spcBef>
                  <a:spcPct val="0"/>
                </a:spcBef>
                <a:spcAft>
                  <a:spcPct val="0"/>
                </a:spcAft>
                <a:buClrTx/>
                <a:buSzTx/>
                <a:buFont typeface="Arial" panose="020B0604020202020204" pitchFamily="34" charset="0"/>
                <a:buNone/>
                <a:tabLst/>
                <a:defRPr/>
              </a:pPr>
              <a:t>Resultado neto</a:t>
            </a:fld>
            <a:endParaRPr kumimoji="0" lang="es-UY" sz="1800" b="1" i="0" u="none" strike="noStrike" kern="1200" cap="none" spc="0" normalizeH="0" baseline="0" noProof="0" dirty="0">
              <a:ln>
                <a:noFill/>
              </a:ln>
              <a:solidFill>
                <a:srgbClr val="000000"/>
              </a:solidFill>
              <a:effectLst/>
              <a:uLnTx/>
              <a:uFillTx/>
              <a:latin typeface="Calibri Light"/>
              <a:ea typeface="+mn-ea"/>
              <a:cs typeface="+mn-cs"/>
            </a:endParaRPr>
          </a:p>
        </p:txBody>
      </p:sp>
      <p:sp>
        <p:nvSpPr>
          <p:cNvPr id="67" name="Marcador de texto 2">
            <a:extLst>
              <a:ext uri="{FF2B5EF4-FFF2-40B4-BE49-F238E27FC236}">
                <a16:creationId xmlns:a16="http://schemas.microsoft.com/office/drawing/2014/main" id="{46AA88AE-7C98-436B-8A0F-9B75B665B0B6}"/>
              </a:ext>
            </a:extLst>
          </p:cNvPr>
          <p:cNvSpPr>
            <a:spLocks noGrp="1"/>
          </p:cNvSpPr>
          <p:nvPr>
            <p:custDataLst>
              <p:tags r:id="rId24"/>
            </p:custDataLst>
          </p:nvPr>
        </p:nvSpPr>
        <p:spPr bwMode="gray">
          <a:xfrm>
            <a:off x="9029700" y="2333625"/>
            <a:ext cx="642938" cy="24765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33338" tIns="0" rIns="33338"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A83FD7C3-0FA4-4755-B10A-8C3934C5690C}" type="datetime'''''''''''-''''''''$ ''''''''''''''1''''''7''''''4'''''">
              <a:rPr lang="es-UY" altLang="en-US" sz="1800" b="1" smtClean="0">
                <a:solidFill>
                  <a:srgbClr val="000000"/>
                </a:solidFill>
                <a:effectLst/>
                <a:latin typeface="+mj-lt"/>
              </a:rPr>
              <a:pPr marL="0" indent="0" algn="ctr">
                <a:spcBef>
                  <a:spcPct val="0"/>
                </a:spcBef>
                <a:spcAft>
                  <a:spcPct val="0"/>
                </a:spcAft>
                <a:buNone/>
              </a:pPr>
              <a:t>-$ 174</a:t>
            </a:fld>
            <a:endParaRPr lang="es-UY" sz="1800" b="1" dirty="0">
              <a:solidFill>
                <a:srgbClr val="000000"/>
              </a:solidFill>
              <a:latin typeface="+mj-lt"/>
            </a:endParaRPr>
          </a:p>
        </p:txBody>
      </p:sp>
      <p:sp>
        <p:nvSpPr>
          <p:cNvPr id="4" name="Rectángulo 3" hidden="1"/>
          <p:cNvSpPr/>
          <p:nvPr>
            <p:custDataLst>
              <p:tags r:id="rId25"/>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1800" b="1" i="0" u="none" strike="noStrike" kern="1200" cap="none" spc="0" normalizeH="0" baseline="0" noProof="0" dirty="0">
              <a:ln>
                <a:noFill/>
              </a:ln>
              <a:solidFill>
                <a:prstClr val="white"/>
              </a:solidFill>
              <a:effectLst/>
              <a:uLnTx/>
              <a:uFillTx/>
              <a:latin typeface="Calibri Light"/>
              <a:ea typeface="+mn-ea"/>
              <a:cs typeface="+mn-cs"/>
              <a:sym typeface="+mj-lt"/>
            </a:endParaRPr>
          </a:p>
        </p:txBody>
      </p:sp>
      <p:sp>
        <p:nvSpPr>
          <p:cNvPr id="3" name="Rectángulo 2" hidden="1">
            <a:extLst>
              <a:ext uri="{FF2B5EF4-FFF2-40B4-BE49-F238E27FC236}">
                <a16:creationId xmlns:a16="http://schemas.microsoft.com/office/drawing/2014/main" id="{5B48CC98-AFE2-4E01-8F89-76EDB7447B36}"/>
              </a:ext>
            </a:extLst>
          </p:cNvPr>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1800" b="1" i="0" u="none" strike="noStrike" kern="1200" cap="none" spc="0" normalizeH="0" baseline="0" noProof="0" dirty="0">
              <a:ln>
                <a:noFill/>
              </a:ln>
              <a:solidFill>
                <a:prstClr val="white"/>
              </a:solidFill>
              <a:effectLst/>
              <a:uLnTx/>
              <a:uFillTx/>
              <a:latin typeface="Calibri Light"/>
              <a:ea typeface="+mn-ea"/>
              <a:cs typeface="+mn-cs"/>
              <a:sym typeface="+mj-lt"/>
            </a:endParaRPr>
          </a:p>
        </p:txBody>
      </p:sp>
      <p:sp>
        <p:nvSpPr>
          <p:cNvPr id="16" name="Rectángulo 15" hidden="1">
            <a:extLst>
              <a:ext uri="{FF2B5EF4-FFF2-40B4-BE49-F238E27FC236}">
                <a16:creationId xmlns:a16="http://schemas.microsoft.com/office/drawing/2014/main" id="{529F04CE-D0B4-4716-8A90-FE2B5A876B38}"/>
              </a:ext>
            </a:extLst>
          </p:cNvPr>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1800" b="1" i="0" u="none" strike="noStrike" kern="1200" cap="none" spc="0" normalizeH="0" baseline="0" noProof="0" dirty="0">
              <a:ln>
                <a:noFill/>
              </a:ln>
              <a:solidFill>
                <a:prstClr val="white"/>
              </a:solidFill>
              <a:effectLst/>
              <a:uLnTx/>
              <a:uFillTx/>
              <a:latin typeface="Calibri Light"/>
              <a:ea typeface="+mn-ea"/>
              <a:cs typeface="+mn-cs"/>
              <a:sym typeface="+mj-lt"/>
            </a:endParaRPr>
          </a:p>
        </p:txBody>
      </p:sp>
      <p:sp>
        <p:nvSpPr>
          <p:cNvPr id="172" name="CuadroTexto 2">
            <a:extLst>
              <a:ext uri="{FF2B5EF4-FFF2-40B4-BE49-F238E27FC236}">
                <a16:creationId xmlns:a16="http://schemas.microsoft.com/office/drawing/2014/main" id="{16F235EA-9AC7-4E02-B446-0F3DCE322D1B}"/>
              </a:ext>
            </a:extLst>
          </p:cNvPr>
          <p:cNvSpPr txBox="1"/>
          <p:nvPr/>
        </p:nvSpPr>
        <p:spPr>
          <a:xfrm>
            <a:off x="753319" y="1400683"/>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+4</a:t>
            </a:r>
          </a:p>
        </p:txBody>
      </p:sp>
      <p:sp>
        <p:nvSpPr>
          <p:cNvPr id="29" name="CuadroTexto 28">
            <a:extLst>
              <a:ext uri="{FF2B5EF4-FFF2-40B4-BE49-F238E27FC236}">
                <a16:creationId xmlns:a16="http://schemas.microsoft.com/office/drawing/2014/main" id="{47F15FEA-50A9-4CC1-8DB8-4C490D6C0676}"/>
              </a:ext>
            </a:extLst>
          </p:cNvPr>
          <p:cNvSpPr txBox="1"/>
          <p:nvPr/>
        </p:nvSpPr>
        <p:spPr>
          <a:xfrm>
            <a:off x="2913559" y="952854"/>
            <a:ext cx="4104456" cy="400110"/>
          </a:xfrm>
          <a:prstGeom prst="rect">
            <a:avLst/>
          </a:prstGeom>
          <a:noFill/>
        </p:spPr>
        <p:txBody>
          <a:bodyPr wrap="square" rtlCol="0">
            <a:spAutoFit/>
          </a:bodyPr>
          <a:lstStyle/>
          <a:p>
            <a:pPr marL="0" marR="0" lvl="0" indent="0" algn="r" defTabSz="756447" rtl="0" eaLnBrk="1" fontAlgn="auto" latinLnBrk="0" hangingPunct="1">
              <a:lnSpc>
                <a:spcPct val="100000"/>
              </a:lnSpc>
              <a:spcBef>
                <a:spcPts val="0"/>
              </a:spcBef>
              <a:spcAft>
                <a:spcPts val="0"/>
              </a:spcAft>
              <a:buClrTx/>
              <a:buSzTx/>
              <a:buFontTx/>
              <a:buNone/>
              <a:tabLst/>
              <a:defRPr/>
            </a:pPr>
            <a:r>
              <a:rPr kumimoji="0" lang="es-UY" sz="2000" b="1" i="0" u="none" strike="noStrike" kern="1200" cap="none" spc="0" normalizeH="0" baseline="0" noProof="0" dirty="0">
                <a:ln>
                  <a:noFill/>
                </a:ln>
                <a:solidFill>
                  <a:schemeClr val="bg2">
                    <a:lumMod val="50000"/>
                  </a:schemeClr>
                </a:solidFill>
                <a:effectLst/>
                <a:uLnTx/>
                <a:uFillTx/>
                <a:latin typeface="Calibri Light"/>
                <a:ea typeface="+mn-ea"/>
                <a:cs typeface="+mn-cs"/>
              </a:rPr>
              <a:t>Resultado operativo = USD +86 </a:t>
            </a:r>
          </a:p>
        </p:txBody>
      </p:sp>
      <p:sp>
        <p:nvSpPr>
          <p:cNvPr id="90" name="CuadroTexto 2">
            <a:extLst>
              <a:ext uri="{FF2B5EF4-FFF2-40B4-BE49-F238E27FC236}">
                <a16:creationId xmlns:a16="http://schemas.microsoft.com/office/drawing/2014/main" id="{541E5613-27C4-42F4-9187-416A6D10BDB3}"/>
              </a:ext>
            </a:extLst>
          </p:cNvPr>
          <p:cNvSpPr txBox="1"/>
          <p:nvPr/>
        </p:nvSpPr>
        <p:spPr>
          <a:xfrm>
            <a:off x="3946898" y="1400683"/>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+31</a:t>
            </a:r>
          </a:p>
        </p:txBody>
      </p:sp>
      <p:sp>
        <p:nvSpPr>
          <p:cNvPr id="94" name="CuadroTexto 2">
            <a:extLst>
              <a:ext uri="{FF2B5EF4-FFF2-40B4-BE49-F238E27FC236}">
                <a16:creationId xmlns:a16="http://schemas.microsoft.com/office/drawing/2014/main" id="{D32A9381-C173-4263-BBBB-0B96B8904C26}"/>
              </a:ext>
            </a:extLst>
          </p:cNvPr>
          <p:cNvSpPr txBox="1"/>
          <p:nvPr/>
        </p:nvSpPr>
        <p:spPr>
          <a:xfrm>
            <a:off x="7115250" y="1400683"/>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+22</a:t>
            </a:r>
          </a:p>
        </p:txBody>
      </p:sp>
      <p:sp>
        <p:nvSpPr>
          <p:cNvPr id="95" name="CuadroTexto 2">
            <a:extLst>
              <a:ext uri="{FF2B5EF4-FFF2-40B4-BE49-F238E27FC236}">
                <a16:creationId xmlns:a16="http://schemas.microsoft.com/office/drawing/2014/main" id="{65242CFB-5ED1-4F58-8009-0E2785A21215}"/>
              </a:ext>
            </a:extLst>
          </p:cNvPr>
          <p:cNvSpPr txBox="1"/>
          <p:nvPr/>
        </p:nvSpPr>
        <p:spPr>
          <a:xfrm>
            <a:off x="10139584" y="1400683"/>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+29</a:t>
            </a:r>
          </a:p>
        </p:txBody>
      </p:sp>
      <p:sp>
        <p:nvSpPr>
          <p:cNvPr id="97" name="CuadroTexto 2">
            <a:extLst>
              <a:ext uri="{FF2B5EF4-FFF2-40B4-BE49-F238E27FC236}">
                <a16:creationId xmlns:a16="http://schemas.microsoft.com/office/drawing/2014/main" id="{459A43DA-8AD3-4C1F-BBC3-53C520230A5E}"/>
              </a:ext>
            </a:extLst>
          </p:cNvPr>
          <p:cNvSpPr txBox="1"/>
          <p:nvPr/>
        </p:nvSpPr>
        <p:spPr>
          <a:xfrm>
            <a:off x="11723762" y="1400780"/>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a:t>
            </a:r>
            <a:r>
              <a:rPr lang="es-ES" b="1" dirty="0">
                <a:solidFill>
                  <a:prstClr val="black"/>
                </a:solidFill>
                <a:latin typeface="Calibri Light"/>
              </a:rPr>
              <a:t>1</a:t>
            </a:r>
            <a:r>
              <a:rPr kumimoji="0" lang="es-ES" sz="2000" b="1" i="0" u="none" strike="noStrike" kern="1200" cap="none" spc="0" normalizeH="0" baseline="0" noProof="0" dirty="0">
                <a:ln>
                  <a:noFill/>
                </a:ln>
                <a:solidFill>
                  <a:prstClr val="black"/>
                </a:solidFill>
                <a:effectLst/>
                <a:uLnTx/>
                <a:uFillTx/>
                <a:latin typeface="Calibri Light"/>
                <a:ea typeface="+mn-ea"/>
                <a:cs typeface="+mn-cs"/>
              </a:rPr>
              <a:t>32</a:t>
            </a:r>
          </a:p>
        </p:txBody>
      </p:sp>
      <p:sp>
        <p:nvSpPr>
          <p:cNvPr id="33" name="Rectángulo 32">
            <a:extLst>
              <a:ext uri="{FF2B5EF4-FFF2-40B4-BE49-F238E27FC236}">
                <a16:creationId xmlns:a16="http://schemas.microsoft.com/office/drawing/2014/main" id="{36D71D29-0AB0-4535-A807-CB718F13EB4D}"/>
              </a:ext>
            </a:extLst>
          </p:cNvPr>
          <p:cNvSpPr/>
          <p:nvPr/>
        </p:nvSpPr>
        <p:spPr>
          <a:xfrm>
            <a:off x="527091" y="1352964"/>
            <a:ext cx="6462273" cy="4984232"/>
          </a:xfrm>
          <a:prstGeom prst="rect">
            <a:avLst/>
          </a:prstGeom>
          <a:noFill/>
          <a:ln>
            <a:solidFill>
              <a:schemeClr val="bg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CuadroTexto 8">
            <a:extLst>
              <a:ext uri="{FF2B5EF4-FFF2-40B4-BE49-F238E27FC236}">
                <a16:creationId xmlns:a16="http://schemas.microsoft.com/office/drawing/2014/main" id="{30237ED1-B357-4E78-9FC3-1D6EBD8B82F8}"/>
              </a:ext>
            </a:extLst>
          </p:cNvPr>
          <p:cNvSpPr txBox="1"/>
          <p:nvPr/>
        </p:nvSpPr>
        <p:spPr>
          <a:xfrm>
            <a:off x="-1675873" y="1265650"/>
            <a:ext cx="184731" cy="400110"/>
          </a:xfrm>
          <a:prstGeom prst="rect">
            <a:avLst/>
          </a:prstGeom>
          <a:noFill/>
        </p:spPr>
        <p:txBody>
          <a:bodyPr wrap="non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78" name="Rectángulo 77">
            <a:extLst>
              <a:ext uri="{FF2B5EF4-FFF2-40B4-BE49-F238E27FC236}">
                <a16:creationId xmlns:a16="http://schemas.microsoft.com/office/drawing/2014/main" id="{757213D2-2851-4765-8CA1-C06976914839}"/>
              </a:ext>
            </a:extLst>
          </p:cNvPr>
          <p:cNvSpPr/>
          <p:nvPr/>
        </p:nvSpPr>
        <p:spPr>
          <a:xfrm>
            <a:off x="211729" y="952853"/>
            <a:ext cx="9927855" cy="5635969"/>
          </a:xfrm>
          <a:prstGeom prst="rect">
            <a:avLst/>
          </a:prstGeom>
          <a:no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CuadroTexto 10"/>
          <p:cNvSpPr txBox="1"/>
          <p:nvPr/>
        </p:nvSpPr>
        <p:spPr>
          <a:xfrm>
            <a:off x="3705647" y="4169409"/>
            <a:ext cx="3314797" cy="1015663"/>
          </a:xfrm>
          <a:prstGeom prst="rect">
            <a:avLst/>
          </a:prstGeom>
          <a:noFill/>
        </p:spPr>
        <p:txBody>
          <a:bodyPr wrap="squar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UY" sz="1500" b="0" i="0" u="none" strike="noStrike" kern="1200" cap="none" spc="0" normalizeH="0" baseline="0" noProof="0" dirty="0">
                <a:ln>
                  <a:noFill/>
                </a:ln>
                <a:solidFill>
                  <a:schemeClr val="tx1">
                    <a:lumMod val="85000"/>
                    <a:lumOff val="15000"/>
                  </a:schemeClr>
                </a:solidFill>
                <a:effectLst/>
                <a:uLnTx/>
                <a:uFillTx/>
                <a:latin typeface="Calibri Light" panose="020F0302020204030204" pitchFamily="34" charset="0"/>
                <a:ea typeface="+mn-ea"/>
                <a:cs typeface="Calibri Light" panose="020F0302020204030204" pitchFamily="34" charset="0"/>
              </a:rPr>
              <a:t>*Incluye combustibles no monopólicos, Exportaciones, Asfaltos, Gasoil Marino, Fuel </a:t>
            </a:r>
            <a:r>
              <a:rPr kumimoji="0" lang="es-UY" sz="1500" b="0" i="0" u="none" strike="noStrike" kern="1200" cap="none" spc="0" normalizeH="0" baseline="0" noProof="0" dirty="0" err="1">
                <a:ln>
                  <a:noFill/>
                </a:ln>
                <a:solidFill>
                  <a:schemeClr val="tx1">
                    <a:lumMod val="85000"/>
                    <a:lumOff val="15000"/>
                  </a:schemeClr>
                </a:solidFill>
                <a:effectLst/>
                <a:uLnTx/>
                <a:uFillTx/>
                <a:latin typeface="Calibri Light" panose="020F0302020204030204" pitchFamily="34" charset="0"/>
                <a:ea typeface="+mn-ea"/>
                <a:cs typeface="Calibri Light" panose="020F0302020204030204" pitchFamily="34" charset="0"/>
              </a:rPr>
              <a:t>Oil</a:t>
            </a:r>
            <a:r>
              <a:rPr lang="es-UY" sz="1500" dirty="0">
                <a:solidFill>
                  <a:schemeClr val="tx1">
                    <a:lumMod val="85000"/>
                    <a:lumOff val="15000"/>
                  </a:schemeClr>
                </a:solidFill>
                <a:latin typeface="Calibri Light" panose="020F0302020204030204" pitchFamily="34" charset="0"/>
                <a:cs typeface="Calibri Light" panose="020F0302020204030204" pitchFamily="34" charset="0"/>
              </a:rPr>
              <a:t> Marino, Jet A1</a:t>
            </a:r>
            <a:r>
              <a:rPr kumimoji="0" lang="es-UY" sz="1500" b="0" i="0" u="none" strike="noStrike" kern="1200" cap="none" spc="0" normalizeH="0" baseline="0" noProof="0" dirty="0">
                <a:ln>
                  <a:noFill/>
                </a:ln>
                <a:solidFill>
                  <a:schemeClr val="tx1">
                    <a:lumMod val="85000"/>
                    <a:lumOff val="15000"/>
                  </a:schemeClr>
                </a:solidFill>
                <a:effectLst/>
                <a:uLnTx/>
                <a:uFillTx/>
                <a:latin typeface="Calibri Light" panose="020F0302020204030204" pitchFamily="34" charset="0"/>
                <a:ea typeface="+mn-ea"/>
                <a:cs typeface="Calibri Light" panose="020F0302020204030204" pitchFamily="34" charset="0"/>
              </a:rPr>
              <a:t>, Pasteras, Lubricantes, Gas Natural y Portland. </a:t>
            </a:r>
          </a:p>
        </p:txBody>
      </p:sp>
      <p:sp>
        <p:nvSpPr>
          <p:cNvPr id="102" name="CuadroTexto 2">
            <a:extLst>
              <a:ext uri="{FF2B5EF4-FFF2-40B4-BE49-F238E27FC236}">
                <a16:creationId xmlns:a16="http://schemas.microsoft.com/office/drawing/2014/main" id="{372AE67B-832F-4505-BE45-226CFD64A803}"/>
              </a:ext>
            </a:extLst>
          </p:cNvPr>
          <p:cNvSpPr txBox="1"/>
          <p:nvPr/>
        </p:nvSpPr>
        <p:spPr>
          <a:xfrm>
            <a:off x="5505847" y="1400587"/>
            <a:ext cx="1251017" cy="400109"/>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+6</a:t>
            </a:r>
          </a:p>
        </p:txBody>
      </p:sp>
      <p:sp>
        <p:nvSpPr>
          <p:cNvPr id="103" name="CuadroTexto 2">
            <a:extLst>
              <a:ext uri="{FF2B5EF4-FFF2-40B4-BE49-F238E27FC236}">
                <a16:creationId xmlns:a16="http://schemas.microsoft.com/office/drawing/2014/main" id="{ED6BE971-2781-488F-B02A-05986014566E}"/>
              </a:ext>
            </a:extLst>
          </p:cNvPr>
          <p:cNvSpPr txBox="1"/>
          <p:nvPr/>
        </p:nvSpPr>
        <p:spPr>
          <a:xfrm>
            <a:off x="8699426" y="1400683"/>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a:t>
            </a:r>
            <a:r>
              <a:rPr lang="es-ES" b="1" dirty="0">
                <a:solidFill>
                  <a:prstClr val="black"/>
                </a:solidFill>
                <a:latin typeface="Calibri Light"/>
              </a:rPr>
              <a:t>-5</a:t>
            </a:r>
            <a:endParaRPr kumimoji="0" lang="es-ES" sz="20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59" name="CuadroTexto 58">
            <a:extLst>
              <a:ext uri="{FF2B5EF4-FFF2-40B4-BE49-F238E27FC236}">
                <a16:creationId xmlns:a16="http://schemas.microsoft.com/office/drawing/2014/main" id="{FF58C536-F634-4525-991D-47FBEAB11E33}"/>
              </a:ext>
            </a:extLst>
          </p:cNvPr>
          <p:cNvSpPr txBox="1"/>
          <p:nvPr/>
        </p:nvSpPr>
        <p:spPr>
          <a:xfrm>
            <a:off x="5937895" y="6193184"/>
            <a:ext cx="4104456" cy="400110"/>
          </a:xfrm>
          <a:prstGeom prst="rect">
            <a:avLst/>
          </a:prstGeom>
          <a:noFill/>
        </p:spPr>
        <p:txBody>
          <a:bodyPr wrap="square" rtlCol="0">
            <a:spAutoFit/>
          </a:bodyPr>
          <a:lstStyle/>
          <a:p>
            <a:pPr marL="0" marR="0" lvl="0" indent="0" algn="r" defTabSz="756447" rtl="0" eaLnBrk="1" fontAlgn="auto" latinLnBrk="0" hangingPunct="1">
              <a:lnSpc>
                <a:spcPct val="100000"/>
              </a:lnSpc>
              <a:spcBef>
                <a:spcPts val="0"/>
              </a:spcBef>
              <a:spcAft>
                <a:spcPts val="0"/>
              </a:spcAft>
              <a:buClrTx/>
              <a:buSzTx/>
              <a:buFontTx/>
              <a:buNone/>
              <a:tabLst/>
              <a:defRPr/>
            </a:pPr>
            <a:r>
              <a:rPr kumimoji="0" lang="es-UY" sz="2000" b="1" i="0" u="none" strike="noStrike" kern="1200" cap="none" spc="0" normalizeH="0" baseline="0" noProof="0" dirty="0">
                <a:ln>
                  <a:noFill/>
                </a:ln>
                <a:solidFill>
                  <a:srgbClr val="5B9BD5">
                    <a:lumMod val="75000"/>
                  </a:srgbClr>
                </a:solidFill>
                <a:effectLst/>
                <a:uLnTx/>
                <a:uFillTx/>
                <a:latin typeface="Calibri Light"/>
                <a:ea typeface="+mn-ea"/>
                <a:cs typeface="+mn-cs"/>
              </a:rPr>
              <a:t>Resultado ANCAP=USD +103 </a:t>
            </a:r>
          </a:p>
        </p:txBody>
      </p:sp>
      <p:sp>
        <p:nvSpPr>
          <p:cNvPr id="96" name="CuadroTexto 2">
            <a:extLst>
              <a:ext uri="{FF2B5EF4-FFF2-40B4-BE49-F238E27FC236}">
                <a16:creationId xmlns:a16="http://schemas.microsoft.com/office/drawing/2014/main" id="{2B446BB1-DCFA-4DC2-B32A-C7742E02A9A9}"/>
              </a:ext>
            </a:extLst>
          </p:cNvPr>
          <p:cNvSpPr txBox="1"/>
          <p:nvPr/>
        </p:nvSpPr>
        <p:spPr>
          <a:xfrm>
            <a:off x="2362722" y="1400683"/>
            <a:ext cx="1342925" cy="399916"/>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Light"/>
                <a:ea typeface="+mn-ea"/>
                <a:cs typeface="+mn-cs"/>
              </a:rPr>
              <a:t>USD +45</a:t>
            </a:r>
          </a:p>
        </p:txBody>
      </p:sp>
      <p:sp>
        <p:nvSpPr>
          <p:cNvPr id="8" name="Marcador de número de diapositiva 7">
            <a:extLst>
              <a:ext uri="{FF2B5EF4-FFF2-40B4-BE49-F238E27FC236}">
                <a16:creationId xmlns:a16="http://schemas.microsoft.com/office/drawing/2014/main" id="{C4FAEC49-5816-4DC6-9AC5-62CD78390006}"/>
              </a:ext>
            </a:extLst>
          </p:cNvPr>
          <p:cNvSpPr>
            <a:spLocks noGrp="1"/>
          </p:cNvSpPr>
          <p:nvPr>
            <p:ph type="sldNum" sz="quarter" idx="12"/>
          </p:nvPr>
        </p:nvSpPr>
        <p:spPr/>
        <p:txBody>
          <a:bodyPr/>
          <a:lstStyle/>
          <a:p>
            <a:fld id="{75D57B79-4061-44BD-B534-85CA2EB6D39E}" type="slidenum">
              <a:rPr lang="es-UY" smtClean="0"/>
              <a:t>7</a:t>
            </a:fld>
            <a:endParaRPr lang="es-UY"/>
          </a:p>
        </p:txBody>
      </p:sp>
      <p:sp>
        <p:nvSpPr>
          <p:cNvPr id="60" name="CuadroTexto 59">
            <a:extLst>
              <a:ext uri="{FF2B5EF4-FFF2-40B4-BE49-F238E27FC236}">
                <a16:creationId xmlns:a16="http://schemas.microsoft.com/office/drawing/2014/main" id="{E1B799DD-6EA5-42A6-AD02-5989A69BEF3E}"/>
              </a:ext>
            </a:extLst>
          </p:cNvPr>
          <p:cNvSpPr txBox="1"/>
          <p:nvPr/>
        </p:nvSpPr>
        <p:spPr>
          <a:xfrm>
            <a:off x="177254" y="258048"/>
            <a:ext cx="12389395" cy="646331"/>
          </a:xfrm>
          <a:prstGeom prst="rect">
            <a:avLst/>
          </a:prstGeom>
          <a:noFill/>
        </p:spPr>
        <p:txBody>
          <a:bodyPr wrap="square" rtlCol="0">
            <a:spAutoFit/>
          </a:bodyPr>
          <a:lstStyle/>
          <a:p>
            <a:r>
              <a:rPr lang="es-UY" sz="3600" dirty="0">
                <a:solidFill>
                  <a:schemeClr val="accent1">
                    <a:lumMod val="75000"/>
                  </a:schemeClr>
                </a:solidFill>
              </a:rPr>
              <a:t>RESULTADOS POR MERCADO **</a:t>
            </a:r>
          </a:p>
        </p:txBody>
      </p:sp>
      <p:sp>
        <p:nvSpPr>
          <p:cNvPr id="2" name="CuadroTexto 1">
            <a:extLst>
              <a:ext uri="{FF2B5EF4-FFF2-40B4-BE49-F238E27FC236}">
                <a16:creationId xmlns:a16="http://schemas.microsoft.com/office/drawing/2014/main" id="{99BCB6CC-7D00-92A9-1B4F-21FE0F492FB6}"/>
              </a:ext>
            </a:extLst>
          </p:cNvPr>
          <p:cNvSpPr txBox="1"/>
          <p:nvPr/>
        </p:nvSpPr>
        <p:spPr>
          <a:xfrm>
            <a:off x="12737" y="6588829"/>
            <a:ext cx="11861763" cy="692303"/>
          </a:xfrm>
          <a:prstGeom prst="rect">
            <a:avLst/>
          </a:prstGeom>
          <a:noFill/>
        </p:spPr>
        <p:txBody>
          <a:bodyPr wrap="square" lIns="91247" tIns="45624" rIns="91247" bIns="45624" rtlCol="0">
            <a:spAutoFit/>
          </a:bodyPr>
          <a:lstStyle/>
          <a:p>
            <a:pPr>
              <a:defRPr/>
            </a:pPr>
            <a:r>
              <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rPr>
              <a:t>Cifras expresadas en millones. Los pesos fueron convertidos a tipo de cambio de cierre = $UYU </a:t>
            </a:r>
            <a:r>
              <a:rPr lang="es-ES" sz="1300" dirty="0">
                <a:solidFill>
                  <a:schemeClr val="bg1">
                    <a:lumMod val="50000"/>
                  </a:schemeClr>
                </a:solidFill>
                <a:latin typeface="Calibri Light (Títulos)"/>
              </a:rPr>
              <a:t>38,556/</a:t>
            </a:r>
            <a:r>
              <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rPr>
              <a:t>USD. </a:t>
            </a:r>
            <a:r>
              <a:rPr kumimoji="0" lang="es-UY" sz="1300" b="0" i="0" u="none" strike="noStrike" kern="1200" cap="none" spc="0" normalizeH="0" baseline="0" noProof="0" dirty="0">
                <a:ln>
                  <a:noFill/>
                </a:ln>
                <a:solidFill>
                  <a:schemeClr val="bg1">
                    <a:lumMod val="50000"/>
                  </a:schemeClr>
                </a:solidFill>
                <a:effectLst/>
                <a:uLnTx/>
                <a:uFillTx/>
                <a:latin typeface="Calibri Light" panose="020F0302020204030204" pitchFamily="34" charset="0"/>
                <a:ea typeface="+mn-ea"/>
                <a:cs typeface="Calibri Light" panose="020F0302020204030204" pitchFamily="34" charset="0"/>
              </a:rPr>
              <a:t>**Saldos de setiembre 2023 preliminares a la fecha.</a:t>
            </a:r>
          </a:p>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rPr>
              <a:t>  </a:t>
            </a:r>
          </a:p>
          <a:p>
            <a:pPr marL="0" marR="0" lvl="0" indent="0" algn="l" defTabSz="756447" rtl="0" eaLnBrk="1" fontAlgn="auto" latinLnBrk="0" hangingPunct="1">
              <a:lnSpc>
                <a:spcPct val="100000"/>
              </a:lnSpc>
              <a:spcBef>
                <a:spcPts val="0"/>
              </a:spcBef>
              <a:spcAft>
                <a:spcPts val="0"/>
              </a:spcAft>
              <a:buClrTx/>
              <a:buSzTx/>
              <a:buFontTx/>
              <a:buNone/>
              <a:tabLst/>
              <a:defRPr/>
            </a:pPr>
            <a:endPar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endParaRPr>
          </a:p>
        </p:txBody>
      </p:sp>
      <p:sp>
        <p:nvSpPr>
          <p:cNvPr id="71" name="Marcador de pie de página 6">
            <a:extLst>
              <a:ext uri="{FF2B5EF4-FFF2-40B4-BE49-F238E27FC236}">
                <a16:creationId xmlns:a16="http://schemas.microsoft.com/office/drawing/2014/main" id="{B9A1E76F-C7ED-4608-841B-5A0272E3EF17}"/>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3415927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5">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4043108971"/>
              </p:ext>
            </p:ext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26" imgW="493" imgH="493" progId="TCLayout.ActiveDocument.1">
                  <p:embed/>
                </p:oleObj>
              </mc:Choice>
              <mc:Fallback>
                <p:oleObj name="Diapositiva de think-cell" r:id="rId26" imgW="493" imgH="493" progId="TCLayout.ActiveDocument.1">
                  <p:embed/>
                  <p:pic>
                    <p:nvPicPr>
                      <p:cNvPr id="5" name="Objeto 4" hidden="1"/>
                      <p:cNvPicPr/>
                      <p:nvPr/>
                    </p:nvPicPr>
                    <p:blipFill>
                      <a:blip r:embed="rId27"/>
                      <a:stretch>
                        <a:fillRect/>
                      </a:stretch>
                    </p:blipFill>
                    <p:spPr>
                      <a:xfrm>
                        <a:off x="1941" y="1786"/>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1800" b="1"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sym typeface="Calibri Light" panose="020F0302020204030204" pitchFamily="34" charset="0"/>
            </a:endParaRPr>
          </a:p>
        </p:txBody>
      </p:sp>
      <p:sp>
        <p:nvSpPr>
          <p:cNvPr id="77" name="CuadroTexto 3"/>
          <p:cNvSpPr txBox="1"/>
          <p:nvPr/>
        </p:nvSpPr>
        <p:spPr>
          <a:xfrm>
            <a:off x="108037" y="5329088"/>
            <a:ext cx="12933523" cy="923136"/>
          </a:xfrm>
          <a:prstGeom prst="rect">
            <a:avLst/>
          </a:prstGeom>
          <a:noFill/>
          <a:ln w="12700">
            <a:solidFill>
              <a:schemeClr val="accent1">
                <a:lumMod val="50000"/>
              </a:schemeClr>
            </a:solidFill>
          </a:ln>
        </p:spPr>
        <p:txBody>
          <a:bodyPr wrap="square" lIns="91247" tIns="45624" rIns="91247" bIns="45624"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Resultado por negocio:</a:t>
            </a:r>
          </a:p>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lumMod val="75000"/>
                    <a:lumOff val="25000"/>
                  </a:prstClr>
                </a:solidFill>
                <a:effectLst/>
                <a:uLnTx/>
                <a:uFillTx/>
                <a:latin typeface="Calibri Light"/>
                <a:ea typeface="+mn-ea"/>
                <a:cs typeface="+mn-cs"/>
              </a:rPr>
              <a:t>El 96% de los Ingresos Brutos corresponden al negocio de Combustibles. </a:t>
            </a:r>
          </a:p>
          <a:p>
            <a:pPr marL="0" marR="0" lvl="0" indent="0" algn="l" defTabSz="756447"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lumMod val="75000"/>
                  <a:lumOff val="25000"/>
                </a:prstClr>
              </a:solidFill>
              <a:effectLst/>
              <a:uLnTx/>
              <a:uFillTx/>
              <a:latin typeface="Calibri Light"/>
              <a:ea typeface="+mn-ea"/>
              <a:cs typeface="+mn-cs"/>
            </a:endParaRPr>
          </a:p>
        </p:txBody>
      </p:sp>
      <p:cxnSp>
        <p:nvCxnSpPr>
          <p:cNvPr id="22" name="Conector recto 21"/>
          <p:cNvCxnSpPr/>
          <p:nvPr>
            <p:custDataLst>
              <p:tags r:id="rId3"/>
            </p:custDataLst>
          </p:nvPr>
        </p:nvCxnSpPr>
        <p:spPr bwMode="white">
          <a:xfrm>
            <a:off x="6253163" y="2519363"/>
            <a:ext cx="712788" cy="0"/>
          </a:xfrm>
          <a:prstGeom prst="line">
            <a:avLst/>
          </a:prstGeom>
          <a:ln w="3175" cap="flat" cmpd="sng" algn="ctr">
            <a:solidFill>
              <a:schemeClr val="bg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42" name="Conector recto 41"/>
          <p:cNvCxnSpPr/>
          <p:nvPr>
            <p:custDataLst>
              <p:tags r:id="rId4"/>
            </p:custDataLst>
          </p:nvPr>
        </p:nvCxnSpPr>
        <p:spPr bwMode="white">
          <a:xfrm>
            <a:off x="1428750" y="3719513"/>
            <a:ext cx="714375" cy="0"/>
          </a:xfrm>
          <a:prstGeom prst="line">
            <a:avLst/>
          </a:prstGeom>
          <a:ln w="3175" cap="flat" cmpd="sng" algn="ctr">
            <a:solidFill>
              <a:schemeClr val="bg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49" name="Conector recto 48"/>
          <p:cNvCxnSpPr/>
          <p:nvPr>
            <p:custDataLst>
              <p:tags r:id="rId5"/>
            </p:custDataLst>
          </p:nvPr>
        </p:nvCxnSpPr>
        <p:spPr bwMode="white">
          <a:xfrm>
            <a:off x="3036888" y="3005138"/>
            <a:ext cx="714375" cy="0"/>
          </a:xfrm>
          <a:prstGeom prst="line">
            <a:avLst/>
          </a:prstGeom>
          <a:ln w="3175" cap="flat" cmpd="sng" algn="ctr">
            <a:solidFill>
              <a:schemeClr val="bg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3" name="Conector recto 12">
            <a:extLst>
              <a:ext uri="{FF2B5EF4-FFF2-40B4-BE49-F238E27FC236}">
                <a16:creationId xmlns:a16="http://schemas.microsoft.com/office/drawing/2014/main" id="{329C78C2-E0E9-4D19-8AED-259E6A188C7C}"/>
              </a:ext>
            </a:extLst>
          </p:cNvPr>
          <p:cNvCxnSpPr/>
          <p:nvPr>
            <p:custDataLst>
              <p:tags r:id="rId6"/>
            </p:custDataLst>
          </p:nvPr>
        </p:nvCxnSpPr>
        <p:spPr bwMode="white">
          <a:xfrm>
            <a:off x="4645025" y="2593975"/>
            <a:ext cx="714375" cy="0"/>
          </a:xfrm>
          <a:prstGeom prst="line">
            <a:avLst/>
          </a:prstGeom>
          <a:ln w="3175" cap="flat" cmpd="sng" algn="ctr">
            <a:solidFill>
              <a:schemeClr val="bg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 name="Conector recto 5"/>
          <p:cNvCxnSpPr/>
          <p:nvPr>
            <p:custDataLst>
              <p:tags r:id="rId7"/>
            </p:custDataLst>
          </p:nvPr>
        </p:nvCxnSpPr>
        <p:spPr bwMode="white">
          <a:xfrm>
            <a:off x="7859713" y="2457450"/>
            <a:ext cx="714375" cy="0"/>
          </a:xfrm>
          <a:prstGeom prst="line">
            <a:avLst/>
          </a:prstGeom>
          <a:ln w="3175" cap="flat" cmpd="sng" algn="ctr">
            <a:solidFill>
              <a:schemeClr val="bg1"/>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Conector recto 6"/>
          <p:cNvCxnSpPr/>
          <p:nvPr>
            <p:custDataLst>
              <p:tags r:id="rId8"/>
            </p:custDataLst>
          </p:nvPr>
        </p:nvCxnSpPr>
        <p:spPr bwMode="white">
          <a:xfrm>
            <a:off x="9467850" y="2422525"/>
            <a:ext cx="714375" cy="0"/>
          </a:xfrm>
          <a:prstGeom prst="line">
            <a:avLst/>
          </a:prstGeom>
          <a:ln w="3175" cap="flat" cmpd="sng" algn="ctr">
            <a:solidFill>
              <a:schemeClr val="bg1"/>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D1685149-9EFD-4CEE-90F4-C705E81002B3}"/>
              </a:ext>
            </a:extLst>
          </p:cNvPr>
          <p:cNvCxnSpPr/>
          <p:nvPr>
            <p:custDataLst>
              <p:tags r:id="rId9"/>
            </p:custDataLst>
          </p:nvPr>
        </p:nvCxnSpPr>
        <p:spPr bwMode="white">
          <a:xfrm>
            <a:off x="11075988" y="2652713"/>
            <a:ext cx="714375" cy="0"/>
          </a:xfrm>
          <a:prstGeom prst="line">
            <a:avLst/>
          </a:prstGeom>
          <a:ln w="3175" cap="flat" cmpd="sng" algn="ctr">
            <a:solidFill>
              <a:schemeClr val="bg1"/>
            </a:solidFill>
            <a:prstDash val="lgDash"/>
            <a:miter lim="800000"/>
            <a:headEnd type="none" w="med" len="med"/>
            <a:tailEnd type="none" w="med" len="med"/>
          </a:ln>
        </p:spPr>
        <p:style>
          <a:lnRef idx="1">
            <a:schemeClr val="dk1"/>
          </a:lnRef>
          <a:fillRef idx="0">
            <a:schemeClr val="dk1"/>
          </a:fillRef>
          <a:effectRef idx="0">
            <a:schemeClr val="dk1"/>
          </a:effectRef>
          <a:fontRef idx="minor">
            <a:schemeClr val="tx1"/>
          </a:fontRef>
        </p:style>
      </p:cxnSp>
      <p:graphicFrame>
        <p:nvGraphicFramePr>
          <p:cNvPr id="62" name="Chart 3">
            <a:extLst>
              <a:ext uri="{FF2B5EF4-FFF2-40B4-BE49-F238E27FC236}">
                <a16:creationId xmlns:a16="http://schemas.microsoft.com/office/drawing/2014/main" id="{D271288B-FF88-41D9-8DC2-E90964D04F6B}"/>
              </a:ext>
            </a:extLst>
          </p:cNvPr>
          <p:cNvGraphicFramePr/>
          <p:nvPr>
            <p:custDataLst>
              <p:tags r:id="rId10"/>
            </p:custDataLst>
            <p:extLst>
              <p:ext uri="{D42A27DB-BD31-4B8C-83A1-F6EECF244321}">
                <p14:modId xmlns:p14="http://schemas.microsoft.com/office/powerpoint/2010/main" val="662795087"/>
              </p:ext>
            </p:extLst>
          </p:nvPr>
        </p:nvGraphicFramePr>
        <p:xfrm>
          <a:off x="95250" y="2141538"/>
          <a:ext cx="13028613" cy="1712912"/>
        </p:xfrm>
        <a:graphic>
          <a:graphicData uri="http://schemas.openxmlformats.org/drawingml/2006/chart">
            <c:chart xmlns:c="http://schemas.openxmlformats.org/drawingml/2006/chart" xmlns:r="http://schemas.openxmlformats.org/officeDocument/2006/relationships" r:id="rId28"/>
          </a:graphicData>
        </a:graphic>
      </p:graphicFrame>
      <p:cxnSp>
        <p:nvCxnSpPr>
          <p:cNvPr id="53" name="Conector recto 52">
            <a:extLst>
              <a:ext uri="{FF2B5EF4-FFF2-40B4-BE49-F238E27FC236}">
                <a16:creationId xmlns:a16="http://schemas.microsoft.com/office/drawing/2014/main" id="{9CE9CE10-EF52-4A2B-98DF-E4220009F57B}"/>
              </a:ext>
            </a:extLst>
          </p:cNvPr>
          <p:cNvCxnSpPr>
            <a:cxnSpLocks/>
          </p:cNvCxnSpPr>
          <p:nvPr>
            <p:custDataLst>
              <p:tags r:id="rId11"/>
            </p:custDataLst>
          </p:nvPr>
        </p:nvCxnSpPr>
        <p:spPr bwMode="auto">
          <a:xfrm>
            <a:off x="5805488" y="2493963"/>
            <a:ext cx="0" cy="619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66" name="Conector recto 65">
            <a:extLst>
              <a:ext uri="{FF2B5EF4-FFF2-40B4-BE49-F238E27FC236}">
                <a16:creationId xmlns:a16="http://schemas.microsoft.com/office/drawing/2014/main" id="{5C2A92D3-A8E4-4F57-A97A-6BC25AE8F768}"/>
              </a:ext>
            </a:extLst>
          </p:cNvPr>
          <p:cNvCxnSpPr/>
          <p:nvPr>
            <p:custDataLst>
              <p:tags r:id="rId12"/>
            </p:custDataLst>
          </p:nvPr>
        </p:nvCxnSpPr>
        <p:spPr bwMode="auto">
          <a:xfrm>
            <a:off x="4197350" y="2568575"/>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57" name="Marcador de texto 2">
            <a:extLst>
              <a:ext uri="{FF2B5EF4-FFF2-40B4-BE49-F238E27FC236}">
                <a16:creationId xmlns:a16="http://schemas.microsoft.com/office/drawing/2014/main" id="{BE917C91-3276-448B-9086-78D1304D9528}"/>
              </a:ext>
            </a:extLst>
          </p:cNvPr>
          <p:cNvSpPr>
            <a:spLocks noGrp="1"/>
          </p:cNvSpPr>
          <p:nvPr>
            <p:custDataLst>
              <p:tags r:id="rId13"/>
            </p:custDataLst>
          </p:nvPr>
        </p:nvSpPr>
        <p:spPr bwMode="auto">
          <a:xfrm>
            <a:off x="5103813" y="3848100"/>
            <a:ext cx="1404938" cy="4953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1F8D274A-A1BD-4938-ABAC-D1052BD0B5A0}" type="datetime'''''Otr''os ''''in''''gre''s''''''''''os''/g''''''as''to''s'">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Otros ingresos/gastos</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27" name="Marcador de texto 2"/>
          <p:cNvSpPr>
            <a:spLocks noGrp="1"/>
          </p:cNvSpPr>
          <p:nvPr>
            <p:custDataLst>
              <p:tags r:id="rId14"/>
            </p:custDataLst>
          </p:nvPr>
        </p:nvSpPr>
        <p:spPr bwMode="auto">
          <a:xfrm>
            <a:off x="433388" y="3848100"/>
            <a:ext cx="1095375" cy="4953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6C039A85-4EB2-436F-B755-4EED8116A7FD}" type="datetime'Resu''l''''t''a''''d''o ''M''''o''n''''op''ól''''i''c''o'''">
              <a:rPr lang="es-ES" altLang="en-US" sz="1800" b="1" smtClean="0">
                <a:solidFill>
                  <a:srgbClr val="000000"/>
                </a:solidFill>
                <a:latin typeface="+mj-lt"/>
              </a:rPr>
              <a:pPr/>
              <a:t>Resultado Monopólico</a:t>
            </a:fld>
            <a:endParaRPr kumimoji="0" lang="es-UY" sz="1800" b="1" i="0" strike="noStrike" kern="1200" cap="none" spc="0" normalizeH="0" baseline="0" noProof="0" dirty="0">
              <a:ln>
                <a:noFill/>
              </a:ln>
              <a:solidFill>
                <a:srgbClr val="000000"/>
              </a:solidFill>
              <a:effectLst/>
              <a:uLnTx/>
              <a:uFillTx/>
              <a:latin typeface="+mj-lt"/>
              <a:sym typeface="+mj-lt"/>
            </a:endParaRPr>
          </a:p>
        </p:txBody>
      </p:sp>
      <p:sp>
        <p:nvSpPr>
          <p:cNvPr id="51" name="Marcador de texto 2">
            <a:extLst>
              <a:ext uri="{FF2B5EF4-FFF2-40B4-BE49-F238E27FC236}">
                <a16:creationId xmlns:a16="http://schemas.microsoft.com/office/drawing/2014/main" id="{4EBCA327-3DC8-4C3E-AE3F-0B8EEC2F64F8}"/>
              </a:ext>
            </a:extLst>
          </p:cNvPr>
          <p:cNvSpPr>
            <a:spLocks noGrp="1"/>
          </p:cNvSpPr>
          <p:nvPr>
            <p:custDataLst>
              <p:tags r:id="rId15"/>
            </p:custDataLst>
          </p:nvPr>
        </p:nvSpPr>
        <p:spPr bwMode="auto">
          <a:xfrm>
            <a:off x="3541713" y="3848100"/>
            <a:ext cx="1311275" cy="2476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43B17E7E-FA77-4D08-A387-911B08D2EAB8}" type="datetime'''''''''''Res''''ul''''t''ado'''''' ''''U''TE'''">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Resultado UTE</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41" name="Marcador de texto 2"/>
          <p:cNvSpPr>
            <a:spLocks noGrp="1"/>
          </p:cNvSpPr>
          <p:nvPr>
            <p:custDataLst>
              <p:tags r:id="rId16"/>
            </p:custDataLst>
          </p:nvPr>
        </p:nvSpPr>
        <p:spPr bwMode="auto">
          <a:xfrm>
            <a:off x="1798638" y="3848100"/>
            <a:ext cx="1582738" cy="4953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6ECF4001-7F21-487B-93FE-638141C88E95}" type="datetime'Exp''o''rt''''a''c''i''ones, Bunkers, ''P''ast''er''''a''s'''">
              <a:rPr lang="es-UY" altLang="en-US" sz="1800" b="1" smtClean="0">
                <a:solidFill>
                  <a:srgbClr val="000000"/>
                </a:solidFill>
                <a:latin typeface="+mj-lt"/>
              </a:rPr>
              <a:pPr marL="0" lvl="0" indent="0" algn="ctr">
                <a:spcBef>
                  <a:spcPct val="0"/>
                </a:spcBef>
                <a:spcAft>
                  <a:spcPct val="0"/>
                </a:spcAft>
                <a:buNone/>
                <a:defRPr/>
              </a:pPr>
              <a:t>Exportaciones, Bunkers, Pasteras</a:t>
            </a:fld>
            <a:endParaRPr kumimoji="0" lang="es-UY" sz="1800" b="1" i="0" strike="noStrike" kern="1200" cap="none" spc="0" normalizeH="0" baseline="0" noProof="0" dirty="0">
              <a:ln>
                <a:noFill/>
              </a:ln>
              <a:solidFill>
                <a:srgbClr val="000000"/>
              </a:solidFill>
              <a:effectLst/>
              <a:uLnTx/>
              <a:uFillTx/>
              <a:latin typeface="+mj-lt"/>
              <a:sym typeface="+mj-lt"/>
            </a:endParaRPr>
          </a:p>
        </p:txBody>
      </p:sp>
      <p:sp>
        <p:nvSpPr>
          <p:cNvPr id="28" name="Marcador de texto 2"/>
          <p:cNvSpPr>
            <a:spLocks noGrp="1"/>
          </p:cNvSpPr>
          <p:nvPr>
            <p:custDataLst>
              <p:tags r:id="rId17"/>
            </p:custDataLst>
          </p:nvPr>
        </p:nvSpPr>
        <p:spPr bwMode="auto">
          <a:xfrm>
            <a:off x="6888163" y="3848100"/>
            <a:ext cx="1047750" cy="2476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5FD32F2E-8819-4CB8-906E-88DE3F3043CF}" type="datetime'Lu''''''b''r''i''c''''''a''nt''''''e''''''s'''''''''">
              <a:rPr kumimoji="0" lang="es-UY" altLang="en-US" sz="1800" b="1" i="0" u="sng" strike="noStrike" kern="1200" cap="none" spc="0" normalizeH="0" baseline="0" noProof="0">
                <a:ln>
                  <a:noFill/>
                </a:ln>
                <a:solidFill>
                  <a:prstClr val="black"/>
                </a:solidFill>
                <a:effectLst/>
                <a:uLnTx/>
                <a:uFillTx/>
                <a:latin typeface="Calibri Light"/>
                <a:ea typeface="+mn-ea"/>
                <a:cs typeface="+mn-cs"/>
                <a:sym typeface="+mj-lt"/>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Lubricantes</a:t>
            </a:fld>
            <a:endParaRPr kumimoji="0" lang="es-UY" sz="1800" b="1" i="0" u="sng"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29" name="Marcador de texto 2"/>
          <p:cNvSpPr>
            <a:spLocks noGrp="1"/>
          </p:cNvSpPr>
          <p:nvPr>
            <p:custDataLst>
              <p:tags r:id="rId18"/>
            </p:custDataLst>
          </p:nvPr>
        </p:nvSpPr>
        <p:spPr bwMode="auto">
          <a:xfrm>
            <a:off x="8488363" y="3848100"/>
            <a:ext cx="1063625" cy="2476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8C9E3491-87A6-49B6-955C-6D683EA302EF}" type="datetime'''''''G''a''s ''''''''N''a''''tu''''''''r''''''''''''''''al'''">
              <a:rPr kumimoji="0" lang="es-UY" altLang="en-US" sz="1800" b="1" i="0" u="sng"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Gas Natural</a:t>
            </a:fld>
            <a:endParaRPr kumimoji="0" lang="es-UY" sz="1800" b="1" i="0" u="sng"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31" name="Marcador de texto 2"/>
          <p:cNvSpPr>
            <a:spLocks noGrp="1"/>
          </p:cNvSpPr>
          <p:nvPr>
            <p:custDataLst>
              <p:tags r:id="rId19"/>
            </p:custDataLst>
          </p:nvPr>
        </p:nvSpPr>
        <p:spPr bwMode="auto">
          <a:xfrm>
            <a:off x="10239375" y="3848100"/>
            <a:ext cx="777875" cy="2476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FA6CD385-E73D-4DDE-AF55-F405A47E5FA3}" type="datetime'''''''''''''''''P''''''''''o''''r''''t''''''''l''an''''d'''''">
              <a:rPr lang="es-UY" altLang="en-US" sz="1800" b="1" u="sng" smtClean="0">
                <a:solidFill>
                  <a:srgbClr val="000000"/>
                </a:solidFill>
                <a:latin typeface="+mj-lt"/>
              </a:rPr>
              <a:pPr marL="0" lvl="0" indent="0" algn="ctr">
                <a:spcBef>
                  <a:spcPct val="0"/>
                </a:spcBef>
                <a:spcAft>
                  <a:spcPct val="0"/>
                </a:spcAft>
                <a:buNone/>
                <a:defRPr/>
              </a:pPr>
              <a:t>Portland</a:t>
            </a:fld>
            <a:endParaRPr kumimoji="0" lang="es-UY" sz="1800" b="1" i="0" u="sng" strike="noStrike" kern="1200" cap="none" spc="0" normalizeH="0" baseline="0" noProof="0" dirty="0">
              <a:ln>
                <a:noFill/>
              </a:ln>
              <a:solidFill>
                <a:srgbClr val="000000"/>
              </a:solidFill>
              <a:effectLst/>
              <a:uLnTx/>
              <a:uFillTx/>
              <a:latin typeface="+mj-lt"/>
              <a:sym typeface="+mj-lt"/>
            </a:endParaRPr>
          </a:p>
        </p:txBody>
      </p:sp>
      <p:sp>
        <p:nvSpPr>
          <p:cNvPr id="32" name="Marcador de texto 2"/>
          <p:cNvSpPr>
            <a:spLocks noGrp="1"/>
          </p:cNvSpPr>
          <p:nvPr>
            <p:custDataLst>
              <p:tags r:id="rId20"/>
            </p:custDataLst>
          </p:nvPr>
        </p:nvSpPr>
        <p:spPr bwMode="auto">
          <a:xfrm>
            <a:off x="11460163" y="3848100"/>
            <a:ext cx="1552575" cy="4953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1B98ACC2-2757-47DD-9FD2-67EE11E08462}" type="datetime'T''otal'''' re''sultado op''''''''''''era''''tiv''o ANCA''P'''">
              <a:rPr kumimoji="0" lang="es-UY" altLang="en-US" sz="18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Total resultado operativo ANCAP</a:t>
            </a:fld>
            <a:endParaRPr kumimoji="0" lang="es-UY" sz="18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58" name="Marcador de texto 2">
            <a:extLst>
              <a:ext uri="{FF2B5EF4-FFF2-40B4-BE49-F238E27FC236}">
                <a16:creationId xmlns:a16="http://schemas.microsoft.com/office/drawing/2014/main" id="{473C0465-55C9-4778-8856-73654C3BB131}"/>
              </a:ext>
            </a:extLst>
          </p:cNvPr>
          <p:cNvSpPr>
            <a:spLocks noGrp="1"/>
          </p:cNvSpPr>
          <p:nvPr>
            <p:custDataLst>
              <p:tags r:id="rId21"/>
            </p:custDataLst>
          </p:nvPr>
        </p:nvSpPr>
        <p:spPr bwMode="gray">
          <a:xfrm>
            <a:off x="8732838" y="2149475"/>
            <a:ext cx="574675" cy="24765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33338" tIns="0" rIns="33338"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CAE6D826-554E-49AE-BD45-45CE5C6FC8BB}" type="datetime'''''''''$'''' 1''''0''''''''''''''5'''''''''''''">
              <a:rPr lang="es-UY" altLang="en-US" sz="1800" b="1" smtClean="0">
                <a:latin typeface="+mj-lt"/>
                <a:ea typeface="+mj-ea"/>
                <a:cs typeface="+mj-cs"/>
              </a:rPr>
              <a:pPr/>
              <a:t>$ 105</a:t>
            </a:fld>
            <a:endParaRPr lang="es-UY" sz="1800" b="1" dirty="0">
              <a:latin typeface="+mj-lt"/>
              <a:ea typeface="+mj-ea"/>
              <a:cs typeface="+mj-cs"/>
              <a:sym typeface="+mj-lt"/>
            </a:endParaRPr>
          </a:p>
        </p:txBody>
      </p:sp>
      <p:sp>
        <p:nvSpPr>
          <p:cNvPr id="56" name="Marcador de texto 2">
            <a:extLst>
              <a:ext uri="{FF2B5EF4-FFF2-40B4-BE49-F238E27FC236}">
                <a16:creationId xmlns:a16="http://schemas.microsoft.com/office/drawing/2014/main" id="{C27F70C3-39D6-4B27-98D4-3A02AFE3E5F9}"/>
              </a:ext>
            </a:extLst>
          </p:cNvPr>
          <p:cNvSpPr>
            <a:spLocks noGrp="1"/>
          </p:cNvSpPr>
          <p:nvPr>
            <p:custDataLst>
              <p:tags r:id="rId22"/>
            </p:custDataLst>
          </p:nvPr>
        </p:nvSpPr>
        <p:spPr bwMode="gray">
          <a:xfrm>
            <a:off x="10307638" y="2678113"/>
            <a:ext cx="642938" cy="24765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33338" tIns="0" rIns="33338" bIns="0" numCol="1" spcCol="0" rtlCol="0" anchor="t"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28B0AB46-BE2B-49F7-BF9D-CE1D829944A2}" type="datetime'''''''''''''''''''-$'''''''''''''' ''6''''8''''''''2'''''''''">
              <a:rPr lang="es-UY" altLang="en-US" sz="1800" b="1" smtClean="0">
                <a:solidFill>
                  <a:srgbClr val="000000"/>
                </a:solidFill>
                <a:latin typeface="+mj-lt"/>
              </a:rPr>
              <a:pPr/>
              <a:t>-$ 682</a:t>
            </a:fld>
            <a:endParaRPr kumimoji="0" lang="es-UY" sz="1800" b="1" i="0" strike="noStrike" kern="1200" cap="none" spc="0" normalizeH="0" baseline="0" noProof="0" dirty="0">
              <a:ln>
                <a:noFill/>
              </a:ln>
              <a:solidFill>
                <a:srgbClr val="000000"/>
              </a:solidFill>
              <a:effectLst/>
              <a:uLnTx/>
              <a:uFillTx/>
              <a:latin typeface="+mj-lt"/>
              <a:sym typeface="+mj-lt"/>
            </a:endParaRPr>
          </a:p>
        </p:txBody>
      </p:sp>
      <p:sp>
        <p:nvSpPr>
          <p:cNvPr id="21" name="CuadroTexto 2"/>
          <p:cNvSpPr txBox="1"/>
          <p:nvPr/>
        </p:nvSpPr>
        <p:spPr>
          <a:xfrm>
            <a:off x="11554519" y="1656680"/>
            <a:ext cx="13430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+8</a:t>
            </a:r>
            <a:r>
              <a:rPr lang="es-ES" sz="1800" b="1" dirty="0">
                <a:solidFill>
                  <a:prstClr val="black"/>
                </a:solidFill>
                <a:latin typeface="Calibri Light"/>
              </a:rPr>
              <a:t>6</a:t>
            </a:r>
            <a:endParaRPr kumimoji="0" lang="es-ES" sz="18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74" name="CuadroTexto 2"/>
          <p:cNvSpPr txBox="1"/>
          <p:nvPr/>
        </p:nvSpPr>
        <p:spPr>
          <a:xfrm>
            <a:off x="6729983" y="1656680"/>
            <a:ext cx="13430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+5</a:t>
            </a:r>
          </a:p>
        </p:txBody>
      </p:sp>
      <p:sp>
        <p:nvSpPr>
          <p:cNvPr id="75" name="CuadroTexto 2"/>
          <p:cNvSpPr txBox="1"/>
          <p:nvPr/>
        </p:nvSpPr>
        <p:spPr>
          <a:xfrm>
            <a:off x="8314159" y="1656680"/>
            <a:ext cx="1341438"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+3</a:t>
            </a:r>
          </a:p>
        </p:txBody>
      </p:sp>
      <p:sp>
        <p:nvSpPr>
          <p:cNvPr id="76" name="CuadroTexto 2"/>
          <p:cNvSpPr txBox="1"/>
          <p:nvPr/>
        </p:nvSpPr>
        <p:spPr>
          <a:xfrm>
            <a:off x="9851454" y="1656680"/>
            <a:ext cx="13430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-18</a:t>
            </a:r>
          </a:p>
        </p:txBody>
      </p:sp>
      <p:cxnSp>
        <p:nvCxnSpPr>
          <p:cNvPr id="30" name="Conector recto 29"/>
          <p:cNvCxnSpPr/>
          <p:nvPr/>
        </p:nvCxnSpPr>
        <p:spPr>
          <a:xfrm>
            <a:off x="6585967" y="2163842"/>
            <a:ext cx="0" cy="1797094"/>
          </a:xfrm>
          <a:prstGeom prst="line">
            <a:avLst/>
          </a:prstGeom>
        </p:spPr>
        <p:style>
          <a:lnRef idx="1">
            <a:schemeClr val="dk1"/>
          </a:lnRef>
          <a:fillRef idx="0">
            <a:schemeClr val="dk1"/>
          </a:fillRef>
          <a:effectRef idx="0">
            <a:schemeClr val="dk1"/>
          </a:effectRef>
          <a:fontRef idx="minor">
            <a:schemeClr val="tx1"/>
          </a:fontRef>
        </p:style>
      </p:cxnSp>
      <p:cxnSp>
        <p:nvCxnSpPr>
          <p:cNvPr id="33" name="Conector recto 32"/>
          <p:cNvCxnSpPr/>
          <p:nvPr/>
        </p:nvCxnSpPr>
        <p:spPr>
          <a:xfrm>
            <a:off x="9826327" y="2163842"/>
            <a:ext cx="0" cy="1797094"/>
          </a:xfrm>
          <a:prstGeom prst="line">
            <a:avLst/>
          </a:prstGeom>
        </p:spPr>
        <p:style>
          <a:lnRef idx="1">
            <a:schemeClr val="dk1"/>
          </a:lnRef>
          <a:fillRef idx="0">
            <a:schemeClr val="dk1"/>
          </a:fillRef>
          <a:effectRef idx="0">
            <a:schemeClr val="dk1"/>
          </a:effectRef>
          <a:fontRef idx="minor">
            <a:schemeClr val="tx1"/>
          </a:fontRef>
        </p:style>
      </p:cxnSp>
      <p:cxnSp>
        <p:nvCxnSpPr>
          <p:cNvPr id="35" name="Conector recto 34"/>
          <p:cNvCxnSpPr/>
          <p:nvPr/>
        </p:nvCxnSpPr>
        <p:spPr>
          <a:xfrm>
            <a:off x="11410503" y="2163842"/>
            <a:ext cx="0" cy="1797094"/>
          </a:xfrm>
          <a:prstGeom prst="line">
            <a:avLst/>
          </a:prstGeom>
        </p:spPr>
        <p:style>
          <a:lnRef idx="1">
            <a:schemeClr val="dk1"/>
          </a:lnRef>
          <a:fillRef idx="0">
            <a:schemeClr val="dk1"/>
          </a:fillRef>
          <a:effectRef idx="0">
            <a:schemeClr val="dk1"/>
          </a:effectRef>
          <a:fontRef idx="minor">
            <a:schemeClr val="tx1"/>
          </a:fontRef>
        </p:style>
      </p:cxnSp>
      <p:sp>
        <p:nvSpPr>
          <p:cNvPr id="68" name="CuadroTexto 67"/>
          <p:cNvSpPr txBox="1"/>
          <p:nvPr/>
        </p:nvSpPr>
        <p:spPr>
          <a:xfrm>
            <a:off x="4101054" y="4712954"/>
            <a:ext cx="2537939" cy="400110"/>
          </a:xfrm>
          <a:prstGeom prst="rect">
            <a:avLst/>
          </a:prstGeom>
          <a:noFill/>
        </p:spPr>
        <p:txBody>
          <a:bodyPr wrap="none"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UY" sz="2000" b="1" i="0" u="sng" strike="noStrike" kern="1200" cap="none" spc="0" normalizeH="0" baseline="0" noProof="0" dirty="0">
                <a:ln>
                  <a:noFill/>
                </a:ln>
                <a:solidFill>
                  <a:srgbClr val="5B9BD5">
                    <a:lumMod val="75000"/>
                  </a:srgbClr>
                </a:solidFill>
                <a:effectLst/>
                <a:uLnTx/>
                <a:uFillTx/>
                <a:latin typeface="Calibri Light" panose="020F0302020204030204" pitchFamily="34" charset="0"/>
                <a:ea typeface="+mn-ea"/>
                <a:cs typeface="Calibri Light" panose="020F0302020204030204" pitchFamily="34" charset="0"/>
              </a:rPr>
              <a:t>Combustibles USD +96 </a:t>
            </a:r>
          </a:p>
        </p:txBody>
      </p:sp>
      <p:sp>
        <p:nvSpPr>
          <p:cNvPr id="86" name="CuadroTexto 2"/>
          <p:cNvSpPr txBox="1"/>
          <p:nvPr/>
        </p:nvSpPr>
        <p:spPr>
          <a:xfrm>
            <a:off x="274390" y="1656680"/>
            <a:ext cx="13430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+4</a:t>
            </a:r>
          </a:p>
        </p:txBody>
      </p:sp>
      <p:sp>
        <p:nvSpPr>
          <p:cNvPr id="87" name="CuadroTexto 2"/>
          <p:cNvSpPr txBox="1"/>
          <p:nvPr/>
        </p:nvSpPr>
        <p:spPr>
          <a:xfrm>
            <a:off x="3514750" y="1656680"/>
            <a:ext cx="13430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+31</a:t>
            </a:r>
          </a:p>
        </p:txBody>
      </p:sp>
      <p:sp>
        <p:nvSpPr>
          <p:cNvPr id="88" name="CuadroTexto 2"/>
          <p:cNvSpPr txBox="1"/>
          <p:nvPr/>
        </p:nvSpPr>
        <p:spPr>
          <a:xfrm>
            <a:off x="5170934" y="1656680"/>
            <a:ext cx="13430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+6</a:t>
            </a:r>
          </a:p>
        </p:txBody>
      </p:sp>
      <p:sp>
        <p:nvSpPr>
          <p:cNvPr id="3" name="Rectángulo 2"/>
          <p:cNvSpPr/>
          <p:nvPr/>
        </p:nvSpPr>
        <p:spPr>
          <a:xfrm>
            <a:off x="177255" y="1270719"/>
            <a:ext cx="6373994" cy="3842345"/>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447" rtl="0" eaLnBrk="1" fontAlgn="auto" latinLnBrk="0" hangingPunct="1">
              <a:lnSpc>
                <a:spcPct val="100000"/>
              </a:lnSpc>
              <a:spcBef>
                <a:spcPts val="0"/>
              </a:spcBef>
              <a:spcAft>
                <a:spcPts val="0"/>
              </a:spcAft>
              <a:buClrTx/>
              <a:buSzTx/>
              <a:buFontTx/>
              <a:buNone/>
              <a:tabLst/>
              <a:defRPr/>
            </a:pPr>
            <a:endParaRPr kumimoji="0" lang="es-UY" sz="2000" b="0" i="0" u="none" strike="noStrike" kern="1200" cap="none" spc="0" normalizeH="0" baseline="0" noProof="0">
              <a:ln>
                <a:noFill/>
              </a:ln>
              <a:solidFill>
                <a:prstClr val="white"/>
              </a:solidFill>
              <a:effectLst/>
              <a:uLnTx/>
              <a:uFillTx/>
              <a:latin typeface="Calibri"/>
              <a:ea typeface="+mn-ea"/>
              <a:cs typeface="+mn-cs"/>
            </a:endParaRPr>
          </a:p>
        </p:txBody>
      </p:sp>
      <p:cxnSp>
        <p:nvCxnSpPr>
          <p:cNvPr id="71" name="Conector recto 70">
            <a:extLst>
              <a:ext uri="{FF2B5EF4-FFF2-40B4-BE49-F238E27FC236}">
                <a16:creationId xmlns:a16="http://schemas.microsoft.com/office/drawing/2014/main" id="{F5FB2751-1437-4F16-9178-DD1378402688}"/>
              </a:ext>
            </a:extLst>
          </p:cNvPr>
          <p:cNvCxnSpPr/>
          <p:nvPr/>
        </p:nvCxnSpPr>
        <p:spPr>
          <a:xfrm>
            <a:off x="8170143" y="2163842"/>
            <a:ext cx="0" cy="1797094"/>
          </a:xfrm>
          <a:prstGeom prst="line">
            <a:avLst/>
          </a:prstGeom>
        </p:spPr>
        <p:style>
          <a:lnRef idx="1">
            <a:schemeClr val="dk1"/>
          </a:lnRef>
          <a:fillRef idx="0">
            <a:schemeClr val="dk1"/>
          </a:fillRef>
          <a:effectRef idx="0">
            <a:schemeClr val="dk1"/>
          </a:effectRef>
          <a:fontRef idx="minor">
            <a:schemeClr val="tx1"/>
          </a:fontRef>
        </p:style>
      </p:cxnSp>
      <p:sp>
        <p:nvSpPr>
          <p:cNvPr id="78" name="CuadroTexto 2">
            <a:extLst>
              <a:ext uri="{FF2B5EF4-FFF2-40B4-BE49-F238E27FC236}">
                <a16:creationId xmlns:a16="http://schemas.microsoft.com/office/drawing/2014/main" id="{80FC6F00-D385-4BFB-BC3F-216633F773E2}"/>
              </a:ext>
            </a:extLst>
          </p:cNvPr>
          <p:cNvSpPr txBox="1"/>
          <p:nvPr/>
        </p:nvSpPr>
        <p:spPr>
          <a:xfrm>
            <a:off x="1858566" y="1656680"/>
            <a:ext cx="1343025"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+55</a:t>
            </a:r>
          </a:p>
        </p:txBody>
      </p:sp>
      <p:sp>
        <p:nvSpPr>
          <p:cNvPr id="8" name="Marcador de número de diapositiva 7">
            <a:extLst>
              <a:ext uri="{FF2B5EF4-FFF2-40B4-BE49-F238E27FC236}">
                <a16:creationId xmlns:a16="http://schemas.microsoft.com/office/drawing/2014/main" id="{4B0841A3-FC6E-442A-B6DC-DB8EDA4A57FF}"/>
              </a:ext>
            </a:extLst>
          </p:cNvPr>
          <p:cNvSpPr>
            <a:spLocks noGrp="1"/>
          </p:cNvSpPr>
          <p:nvPr>
            <p:ph type="sldNum" sz="quarter" idx="12"/>
          </p:nvPr>
        </p:nvSpPr>
        <p:spPr/>
        <p:txBody>
          <a:bodyPr/>
          <a:lstStyle/>
          <a:p>
            <a:fld id="{75D57B79-4061-44BD-B534-85CA2EB6D39E}" type="slidenum">
              <a:rPr lang="es-UY" smtClean="0"/>
              <a:t>8</a:t>
            </a:fld>
            <a:endParaRPr lang="es-UY"/>
          </a:p>
        </p:txBody>
      </p:sp>
      <p:sp>
        <p:nvSpPr>
          <p:cNvPr id="54" name="CuadroTexto 53">
            <a:extLst>
              <a:ext uri="{FF2B5EF4-FFF2-40B4-BE49-F238E27FC236}">
                <a16:creationId xmlns:a16="http://schemas.microsoft.com/office/drawing/2014/main" id="{4B30380E-AF70-43D8-9E9F-F8B5F7624418}"/>
              </a:ext>
            </a:extLst>
          </p:cNvPr>
          <p:cNvSpPr txBox="1"/>
          <p:nvPr/>
        </p:nvSpPr>
        <p:spPr>
          <a:xfrm>
            <a:off x="177254" y="288528"/>
            <a:ext cx="12389395" cy="646331"/>
          </a:xfrm>
          <a:prstGeom prst="rect">
            <a:avLst/>
          </a:prstGeom>
          <a:noFill/>
        </p:spPr>
        <p:txBody>
          <a:bodyPr wrap="square" rtlCol="0">
            <a:spAutoFit/>
          </a:bodyPr>
          <a:lstStyle/>
          <a:p>
            <a:r>
              <a:rPr lang="es-UY" sz="3600" dirty="0">
                <a:solidFill>
                  <a:schemeClr val="accent1">
                    <a:lumMod val="75000"/>
                  </a:schemeClr>
                </a:solidFill>
              </a:rPr>
              <a:t>RESULTADO OPERATIVO POR UNIDAD DE NEGOCIO**</a:t>
            </a:r>
          </a:p>
        </p:txBody>
      </p:sp>
      <p:sp>
        <p:nvSpPr>
          <p:cNvPr id="9" name="CuadroTexto 8">
            <a:extLst>
              <a:ext uri="{FF2B5EF4-FFF2-40B4-BE49-F238E27FC236}">
                <a16:creationId xmlns:a16="http://schemas.microsoft.com/office/drawing/2014/main" id="{56EDB21B-0FF5-8120-9AC6-EE93F20B4DC1}"/>
              </a:ext>
            </a:extLst>
          </p:cNvPr>
          <p:cNvSpPr txBox="1"/>
          <p:nvPr/>
        </p:nvSpPr>
        <p:spPr>
          <a:xfrm>
            <a:off x="12737" y="6588829"/>
            <a:ext cx="11901821" cy="692303"/>
          </a:xfrm>
          <a:prstGeom prst="rect">
            <a:avLst/>
          </a:prstGeom>
          <a:noFill/>
        </p:spPr>
        <p:txBody>
          <a:bodyPr wrap="square" lIns="91247" tIns="45624" rIns="91247" bIns="45624" rtlCol="0">
            <a:spAutoFit/>
          </a:bodyPr>
          <a:lstStyle/>
          <a:p>
            <a:pPr>
              <a:defRPr/>
            </a:pPr>
            <a:r>
              <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rPr>
              <a:t>Cifras expresadas en millones. Los pesos fueron convertidos a tipo de cambio de cierre = $UYU </a:t>
            </a:r>
            <a:r>
              <a:rPr lang="es-ES" sz="1300" dirty="0">
                <a:solidFill>
                  <a:schemeClr val="bg1">
                    <a:lumMod val="50000"/>
                  </a:schemeClr>
                </a:solidFill>
                <a:latin typeface="Calibri Light (Títulos)"/>
              </a:rPr>
              <a:t>38,556</a:t>
            </a:r>
            <a:r>
              <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rPr>
              <a:t>/USD. </a:t>
            </a:r>
            <a:r>
              <a:rPr kumimoji="0" lang="es-UY" sz="1300" b="0" i="0" u="none" strike="noStrike" kern="1200" cap="none" spc="0" normalizeH="0" baseline="0" noProof="0" dirty="0">
                <a:ln>
                  <a:noFill/>
                </a:ln>
                <a:solidFill>
                  <a:schemeClr val="bg1">
                    <a:lumMod val="50000"/>
                  </a:schemeClr>
                </a:solidFill>
                <a:effectLst/>
                <a:uLnTx/>
                <a:uFillTx/>
                <a:latin typeface="Calibri Light" panose="020F0302020204030204" pitchFamily="34" charset="0"/>
                <a:ea typeface="+mn-ea"/>
                <a:cs typeface="Calibri Light" panose="020F0302020204030204" pitchFamily="34" charset="0"/>
              </a:rPr>
              <a:t>**Saldos de setiembre 2023 preliminares a la fecha.</a:t>
            </a:r>
          </a:p>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rPr>
              <a:t>  </a:t>
            </a:r>
          </a:p>
          <a:p>
            <a:pPr marL="0" marR="0" lvl="0" indent="0" algn="l" defTabSz="756447" rtl="0" eaLnBrk="1" fontAlgn="auto" latinLnBrk="0" hangingPunct="1">
              <a:lnSpc>
                <a:spcPct val="100000"/>
              </a:lnSpc>
              <a:spcBef>
                <a:spcPts val="0"/>
              </a:spcBef>
              <a:spcAft>
                <a:spcPts val="0"/>
              </a:spcAft>
              <a:buClrTx/>
              <a:buSzTx/>
              <a:buFontTx/>
              <a:buNone/>
              <a:tabLst/>
              <a:defRPr/>
            </a:pPr>
            <a:endPar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endParaRPr>
          </a:p>
        </p:txBody>
      </p:sp>
      <p:sp>
        <p:nvSpPr>
          <p:cNvPr id="45" name="Marcador de pie de página 6">
            <a:extLst>
              <a:ext uri="{FF2B5EF4-FFF2-40B4-BE49-F238E27FC236}">
                <a16:creationId xmlns:a16="http://schemas.microsoft.com/office/drawing/2014/main" id="{C2700A4B-9AD2-4755-8AD3-43459D3DCA33}"/>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4111588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51">
            <a:lum/>
          </a:blip>
          <a:srcRect/>
          <a:stretch>
            <a:fillRect/>
          </a:stretch>
        </a:blipFill>
        <a:effectLst/>
      </p:bgPr>
    </p:bg>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1"/>
            </p:custDataLst>
            <p:extLst>
              <p:ext uri="{D42A27DB-BD31-4B8C-83A1-F6EECF244321}">
                <p14:modId xmlns:p14="http://schemas.microsoft.com/office/powerpoint/2010/main" val="516975661"/>
              </p:ext>
            </p:extLst>
          </p:nvPr>
        </p:nvGraphicFramePr>
        <p:xfrm>
          <a:off x="1941" y="1786"/>
          <a:ext cx="1588" cy="1588"/>
        </p:xfrm>
        <a:graphic>
          <a:graphicData uri="http://schemas.openxmlformats.org/presentationml/2006/ole">
            <mc:AlternateContent xmlns:mc="http://schemas.openxmlformats.org/markup-compatibility/2006">
              <mc:Choice xmlns:v="urn:schemas-microsoft-com:vml" Requires="v">
                <p:oleObj name="Diapositiva de think-cell" r:id="rId52" imgW="493" imgH="493" progId="TCLayout.ActiveDocument.1">
                  <p:embed/>
                </p:oleObj>
              </mc:Choice>
              <mc:Fallback>
                <p:oleObj name="Diapositiva de think-cell" r:id="rId52" imgW="493" imgH="493" progId="TCLayout.ActiveDocument.1">
                  <p:embed/>
                  <p:pic>
                    <p:nvPicPr>
                      <p:cNvPr id="5" name="Objeto 4" hidden="1"/>
                      <p:cNvPicPr/>
                      <p:nvPr/>
                    </p:nvPicPr>
                    <p:blipFill>
                      <a:blip r:embed="rId53"/>
                      <a:stretch>
                        <a:fillRect/>
                      </a:stretch>
                    </p:blipFill>
                    <p:spPr>
                      <a:xfrm>
                        <a:off x="1941" y="1786"/>
                        <a:ext cx="1588" cy="1588"/>
                      </a:xfrm>
                      <a:prstGeom prst="rect">
                        <a:avLst/>
                      </a:prstGeom>
                    </p:spPr>
                  </p:pic>
                </p:oleObj>
              </mc:Fallback>
            </mc:AlternateContent>
          </a:graphicData>
        </a:graphic>
      </p:graphicFrame>
      <p:sp>
        <p:nvSpPr>
          <p:cNvPr id="4" name="Rectángulo 3" hidden="1"/>
          <p:cNvSpPr/>
          <p:nvPr>
            <p:custDataLst>
              <p:tags r:id="rId2"/>
            </p:custDataLst>
          </p:nvPr>
        </p:nvSpPr>
        <p:spPr>
          <a:xfrm>
            <a:off x="353" y="199"/>
            <a:ext cx="158742" cy="158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756392" rtl="0" eaLnBrk="1" fontAlgn="auto" latinLnBrk="0" hangingPunct="1">
              <a:lnSpc>
                <a:spcPct val="100000"/>
              </a:lnSpc>
              <a:spcBef>
                <a:spcPts val="0"/>
              </a:spcBef>
              <a:spcAft>
                <a:spcPts val="0"/>
              </a:spcAft>
              <a:buClrTx/>
              <a:buSzTx/>
              <a:buFontTx/>
              <a:buNone/>
              <a:tabLst/>
              <a:defRPr/>
            </a:pPr>
            <a:endParaRPr kumimoji="0" lang="es-UY" sz="1400" b="1" i="0" u="none" strike="noStrike" kern="1200" cap="none" spc="0" normalizeH="0" baseline="0" noProof="0" dirty="0">
              <a:ln>
                <a:noFill/>
              </a:ln>
              <a:solidFill>
                <a:prstClr val="white"/>
              </a:solidFill>
              <a:effectLst/>
              <a:uLnTx/>
              <a:uFillTx/>
              <a:latin typeface="Calibri Light" panose="020F0302020204030204" pitchFamily="34" charset="0"/>
              <a:ea typeface="+mn-ea"/>
              <a:cs typeface="+mn-cs"/>
              <a:sym typeface="Calibri Light" panose="020F0302020204030204" pitchFamily="34" charset="0"/>
            </a:endParaRPr>
          </a:p>
        </p:txBody>
      </p:sp>
      <p:sp>
        <p:nvSpPr>
          <p:cNvPr id="73" name="CuadroTexto 2"/>
          <p:cNvSpPr txBox="1"/>
          <p:nvPr/>
        </p:nvSpPr>
        <p:spPr>
          <a:xfrm>
            <a:off x="-110777" y="1936452"/>
            <a:ext cx="1341438"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+28</a:t>
            </a:r>
            <a:r>
              <a:rPr lang="es-ES" sz="1800" b="1" dirty="0">
                <a:solidFill>
                  <a:prstClr val="black"/>
                </a:solidFill>
                <a:latin typeface="Calibri Light"/>
              </a:rPr>
              <a:t>,1</a:t>
            </a:r>
            <a:endParaRPr kumimoji="0" lang="es-ES" sz="1800" b="1" i="0" u="none" strike="noStrike" kern="1200" cap="none" spc="0" normalizeH="0" baseline="0" noProof="0" dirty="0">
              <a:ln>
                <a:noFill/>
              </a:ln>
              <a:solidFill>
                <a:prstClr val="black"/>
              </a:solidFill>
              <a:effectLst/>
              <a:uLnTx/>
              <a:uFillTx/>
              <a:latin typeface="Calibri Light"/>
              <a:ea typeface="+mn-ea"/>
              <a:cs typeface="+mn-cs"/>
            </a:endParaRPr>
          </a:p>
        </p:txBody>
      </p:sp>
      <p:cxnSp>
        <p:nvCxnSpPr>
          <p:cNvPr id="110" name="Conector recto 109">
            <a:extLst>
              <a:ext uri="{FF2B5EF4-FFF2-40B4-BE49-F238E27FC236}">
                <a16:creationId xmlns:a16="http://schemas.microsoft.com/office/drawing/2014/main" id="{A005DCC4-3E82-4798-A42D-4F6D0255D1F6}"/>
              </a:ext>
            </a:extLst>
          </p:cNvPr>
          <p:cNvCxnSpPr/>
          <p:nvPr>
            <p:custDataLst>
              <p:tags r:id="rId3"/>
            </p:custDataLst>
          </p:nvPr>
        </p:nvCxnSpPr>
        <p:spPr bwMode="auto">
          <a:xfrm>
            <a:off x="4976813" y="2925763"/>
            <a:ext cx="334962"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1" name="Conector recto 110">
            <a:extLst>
              <a:ext uri="{FF2B5EF4-FFF2-40B4-BE49-F238E27FC236}">
                <a16:creationId xmlns:a16="http://schemas.microsoft.com/office/drawing/2014/main" id="{E1493605-DF0E-4DCF-A8EA-438ED3240FBC}"/>
              </a:ext>
            </a:extLst>
          </p:cNvPr>
          <p:cNvCxnSpPr/>
          <p:nvPr>
            <p:custDataLst>
              <p:tags r:id="rId4"/>
            </p:custDataLst>
          </p:nvPr>
        </p:nvCxnSpPr>
        <p:spPr bwMode="auto">
          <a:xfrm>
            <a:off x="5984875" y="2909888"/>
            <a:ext cx="336550"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7" name="Conector recto 116">
            <a:extLst>
              <a:ext uri="{FF2B5EF4-FFF2-40B4-BE49-F238E27FC236}">
                <a16:creationId xmlns:a16="http://schemas.microsoft.com/office/drawing/2014/main" id="{0E8C3AE1-BC8D-4AD1-BA0F-8D3296D27ED3}"/>
              </a:ext>
            </a:extLst>
          </p:cNvPr>
          <p:cNvCxnSpPr/>
          <p:nvPr>
            <p:custDataLst>
              <p:tags r:id="rId5"/>
            </p:custDataLst>
          </p:nvPr>
        </p:nvCxnSpPr>
        <p:spPr bwMode="auto">
          <a:xfrm>
            <a:off x="9010650" y="2886075"/>
            <a:ext cx="33496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4" name="Conector recto 173">
            <a:extLst>
              <a:ext uri="{FF2B5EF4-FFF2-40B4-BE49-F238E27FC236}">
                <a16:creationId xmlns:a16="http://schemas.microsoft.com/office/drawing/2014/main" id="{F0326A36-6C54-4015-AFAB-1D49F02BD95A}"/>
              </a:ext>
            </a:extLst>
          </p:cNvPr>
          <p:cNvCxnSpPr/>
          <p:nvPr>
            <p:custDataLst>
              <p:tags r:id="rId6"/>
            </p:custDataLst>
          </p:nvPr>
        </p:nvCxnSpPr>
        <p:spPr bwMode="auto">
          <a:xfrm>
            <a:off x="12034838" y="2889250"/>
            <a:ext cx="334962"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3" name="Conector recto 112">
            <a:extLst>
              <a:ext uri="{FF2B5EF4-FFF2-40B4-BE49-F238E27FC236}">
                <a16:creationId xmlns:a16="http://schemas.microsoft.com/office/drawing/2014/main" id="{8CBBA3DF-1290-42DE-97DB-85FCAD807654}"/>
              </a:ext>
            </a:extLst>
          </p:cNvPr>
          <p:cNvCxnSpPr/>
          <p:nvPr>
            <p:custDataLst>
              <p:tags r:id="rId7"/>
            </p:custDataLst>
          </p:nvPr>
        </p:nvCxnSpPr>
        <p:spPr bwMode="auto">
          <a:xfrm>
            <a:off x="8002588" y="2884488"/>
            <a:ext cx="334962"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9" name="Conector recto 108">
            <a:extLst>
              <a:ext uri="{FF2B5EF4-FFF2-40B4-BE49-F238E27FC236}">
                <a16:creationId xmlns:a16="http://schemas.microsoft.com/office/drawing/2014/main" id="{DF369791-7C26-41B6-AF0C-30D85096C4D1}"/>
              </a:ext>
            </a:extLst>
          </p:cNvPr>
          <p:cNvCxnSpPr/>
          <p:nvPr>
            <p:custDataLst>
              <p:tags r:id="rId8"/>
            </p:custDataLst>
          </p:nvPr>
        </p:nvCxnSpPr>
        <p:spPr bwMode="white">
          <a:xfrm>
            <a:off x="3968750" y="2913063"/>
            <a:ext cx="334963" cy="0"/>
          </a:xfrm>
          <a:prstGeom prst="line">
            <a:avLst/>
          </a:prstGeom>
          <a:ln w="3175" cap="flat" cmpd="sng" algn="ctr">
            <a:solidFill>
              <a:schemeClr val="bg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1" name="Conector recto 170">
            <a:extLst>
              <a:ext uri="{FF2B5EF4-FFF2-40B4-BE49-F238E27FC236}">
                <a16:creationId xmlns:a16="http://schemas.microsoft.com/office/drawing/2014/main" id="{7978DF67-6E43-4BA8-BB32-B31082334045}"/>
              </a:ext>
            </a:extLst>
          </p:cNvPr>
          <p:cNvCxnSpPr/>
          <p:nvPr>
            <p:custDataLst>
              <p:tags r:id="rId9"/>
            </p:custDataLst>
          </p:nvPr>
        </p:nvCxnSpPr>
        <p:spPr bwMode="auto">
          <a:xfrm>
            <a:off x="10018713" y="2895600"/>
            <a:ext cx="334962"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7" name="Conector recto 106">
            <a:extLst>
              <a:ext uri="{FF2B5EF4-FFF2-40B4-BE49-F238E27FC236}">
                <a16:creationId xmlns:a16="http://schemas.microsoft.com/office/drawing/2014/main" id="{EF816590-99B5-4E17-8677-D526880CF878}"/>
              </a:ext>
            </a:extLst>
          </p:cNvPr>
          <p:cNvCxnSpPr/>
          <p:nvPr>
            <p:custDataLst>
              <p:tags r:id="rId10"/>
            </p:custDataLst>
          </p:nvPr>
        </p:nvCxnSpPr>
        <p:spPr bwMode="white">
          <a:xfrm>
            <a:off x="2960688" y="2900363"/>
            <a:ext cx="334962" cy="0"/>
          </a:xfrm>
          <a:prstGeom prst="line">
            <a:avLst/>
          </a:prstGeom>
          <a:ln w="3175" cap="flat" cmpd="sng" algn="ctr">
            <a:solidFill>
              <a:schemeClr val="bg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12" name="Conector recto 111">
            <a:extLst>
              <a:ext uri="{FF2B5EF4-FFF2-40B4-BE49-F238E27FC236}">
                <a16:creationId xmlns:a16="http://schemas.microsoft.com/office/drawing/2014/main" id="{861F0144-643D-40B4-A6D7-58C9FC5032FA}"/>
              </a:ext>
            </a:extLst>
          </p:cNvPr>
          <p:cNvCxnSpPr/>
          <p:nvPr>
            <p:custDataLst>
              <p:tags r:id="rId11"/>
            </p:custDataLst>
          </p:nvPr>
        </p:nvCxnSpPr>
        <p:spPr bwMode="auto">
          <a:xfrm>
            <a:off x="6994525" y="2881313"/>
            <a:ext cx="33496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5" name="Conector recto 104">
            <a:extLst>
              <a:ext uri="{FF2B5EF4-FFF2-40B4-BE49-F238E27FC236}">
                <a16:creationId xmlns:a16="http://schemas.microsoft.com/office/drawing/2014/main" id="{3A1FB687-3C2D-4761-B924-90CCFE4B78E4}"/>
              </a:ext>
            </a:extLst>
          </p:cNvPr>
          <p:cNvCxnSpPr/>
          <p:nvPr>
            <p:custDataLst>
              <p:tags r:id="rId12"/>
            </p:custDataLst>
          </p:nvPr>
        </p:nvCxnSpPr>
        <p:spPr bwMode="white">
          <a:xfrm>
            <a:off x="944563" y="2916238"/>
            <a:ext cx="334962" cy="0"/>
          </a:xfrm>
          <a:prstGeom prst="line">
            <a:avLst/>
          </a:prstGeom>
          <a:ln w="3175" cap="flat" cmpd="sng" algn="ctr">
            <a:solidFill>
              <a:schemeClr val="bg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3" name="Conector recto 172">
            <a:extLst>
              <a:ext uri="{FF2B5EF4-FFF2-40B4-BE49-F238E27FC236}">
                <a16:creationId xmlns:a16="http://schemas.microsoft.com/office/drawing/2014/main" id="{403EDA2F-2529-45F3-BBDB-63B506F83224}"/>
              </a:ext>
            </a:extLst>
          </p:cNvPr>
          <p:cNvCxnSpPr/>
          <p:nvPr>
            <p:custDataLst>
              <p:tags r:id="rId13"/>
            </p:custDataLst>
          </p:nvPr>
        </p:nvCxnSpPr>
        <p:spPr bwMode="auto">
          <a:xfrm>
            <a:off x="11026775" y="2871788"/>
            <a:ext cx="334963" cy="0"/>
          </a:xfrm>
          <a:prstGeom prst="line">
            <a:avLst/>
          </a:prstGeom>
          <a:ln w="3175" cap="flat" cmpd="sng" algn="ctr">
            <a:solidFill>
              <a:schemeClr val="tx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6" name="Conector recto 105">
            <a:extLst>
              <a:ext uri="{FF2B5EF4-FFF2-40B4-BE49-F238E27FC236}">
                <a16:creationId xmlns:a16="http://schemas.microsoft.com/office/drawing/2014/main" id="{0703521D-5A47-4CC8-AF92-69AA2B8B8319}"/>
              </a:ext>
            </a:extLst>
          </p:cNvPr>
          <p:cNvCxnSpPr/>
          <p:nvPr>
            <p:custDataLst>
              <p:tags r:id="rId14"/>
            </p:custDataLst>
          </p:nvPr>
        </p:nvCxnSpPr>
        <p:spPr bwMode="white">
          <a:xfrm>
            <a:off x="1952625" y="2630488"/>
            <a:ext cx="334963" cy="0"/>
          </a:xfrm>
          <a:prstGeom prst="line">
            <a:avLst/>
          </a:prstGeom>
          <a:ln w="3175" cap="flat" cmpd="sng" algn="ctr">
            <a:solidFill>
              <a:schemeClr val="bg1"/>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7" name="Rectángulo 6">
            <a:extLst>
              <a:ext uri="{FF2B5EF4-FFF2-40B4-BE49-F238E27FC236}">
                <a16:creationId xmlns:a16="http://schemas.microsoft.com/office/drawing/2014/main" id="{954F88AA-337F-4DD7-8B6B-89007DF86EC4}"/>
              </a:ext>
            </a:extLst>
          </p:cNvPr>
          <p:cNvSpPr/>
          <p:nvPr>
            <p:custDataLst>
              <p:tags r:id="rId15"/>
            </p:custDataLst>
          </p:nvPr>
        </p:nvSpPr>
        <p:spPr bwMode="auto">
          <a:xfrm>
            <a:off x="9345613" y="2886075"/>
            <a:ext cx="673100" cy="9525"/>
          </a:xfrm>
          <a:prstGeom prst="rect">
            <a:avLst/>
          </a:prstGeom>
          <a:solidFill>
            <a:srgbClr val="E63015"/>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6" name="Rectángulo 5">
            <a:extLst>
              <a:ext uri="{FF2B5EF4-FFF2-40B4-BE49-F238E27FC236}">
                <a16:creationId xmlns:a16="http://schemas.microsoft.com/office/drawing/2014/main" id="{E545AB3B-ECD5-4385-BEFB-552B70C9CEC2}"/>
              </a:ext>
            </a:extLst>
          </p:cNvPr>
          <p:cNvSpPr/>
          <p:nvPr>
            <p:custDataLst>
              <p:tags r:id="rId16"/>
            </p:custDataLst>
          </p:nvPr>
        </p:nvSpPr>
        <p:spPr bwMode="auto">
          <a:xfrm>
            <a:off x="7329488" y="2881313"/>
            <a:ext cx="673100" cy="3175"/>
          </a:xfrm>
          <a:prstGeom prst="rect">
            <a:avLst/>
          </a:prstGeom>
          <a:solidFill>
            <a:srgbClr val="E63015"/>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38" name="Rectángulo 37">
            <a:extLst>
              <a:ext uri="{FF2B5EF4-FFF2-40B4-BE49-F238E27FC236}">
                <a16:creationId xmlns:a16="http://schemas.microsoft.com/office/drawing/2014/main" id="{DF864CA1-DCED-4118-A586-A124F52D1DE2}"/>
              </a:ext>
            </a:extLst>
          </p:cNvPr>
          <p:cNvSpPr/>
          <p:nvPr>
            <p:custDataLst>
              <p:tags r:id="rId17"/>
            </p:custDataLst>
          </p:nvPr>
        </p:nvSpPr>
        <p:spPr bwMode="auto">
          <a:xfrm>
            <a:off x="8337550" y="2884488"/>
            <a:ext cx="673100" cy="1588"/>
          </a:xfrm>
          <a:prstGeom prst="rect">
            <a:avLst/>
          </a:prstGeom>
          <a:solidFill>
            <a:srgbClr val="E63015"/>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1">
                    <a:shade val="5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graphicFrame>
        <p:nvGraphicFramePr>
          <p:cNvPr id="91" name="Chart 3">
            <a:extLst>
              <a:ext uri="{FF2B5EF4-FFF2-40B4-BE49-F238E27FC236}">
                <a16:creationId xmlns:a16="http://schemas.microsoft.com/office/drawing/2014/main" id="{6E3D0C83-E6BE-4270-BEB3-5FC9DF6523BB}"/>
              </a:ext>
            </a:extLst>
          </p:cNvPr>
          <p:cNvGraphicFramePr/>
          <p:nvPr>
            <p:custDataLst>
              <p:tags r:id="rId18"/>
            </p:custDataLst>
            <p:extLst>
              <p:ext uri="{D42A27DB-BD31-4B8C-83A1-F6EECF244321}">
                <p14:modId xmlns:p14="http://schemas.microsoft.com/office/powerpoint/2010/main" val="2461272170"/>
              </p:ext>
            </p:extLst>
          </p:nvPr>
        </p:nvGraphicFramePr>
        <p:xfrm>
          <a:off x="22225" y="2344738"/>
          <a:ext cx="13271500" cy="2635250"/>
        </p:xfrm>
        <a:graphic>
          <a:graphicData uri="http://schemas.openxmlformats.org/drawingml/2006/chart">
            <c:chart xmlns:c="http://schemas.openxmlformats.org/drawingml/2006/chart" xmlns:r="http://schemas.openxmlformats.org/officeDocument/2006/relationships" r:id="rId54"/>
          </a:graphicData>
        </a:graphic>
      </p:graphicFrame>
      <p:cxnSp>
        <p:nvCxnSpPr>
          <p:cNvPr id="30" name="Conector recto 29">
            <a:extLst>
              <a:ext uri="{FF2B5EF4-FFF2-40B4-BE49-F238E27FC236}">
                <a16:creationId xmlns:a16="http://schemas.microsoft.com/office/drawing/2014/main" id="{A7204A56-D062-44FD-A818-664A894272E2}"/>
              </a:ext>
            </a:extLst>
          </p:cNvPr>
          <p:cNvCxnSpPr/>
          <p:nvPr>
            <p:custDataLst>
              <p:tags r:id="rId19"/>
            </p:custDataLst>
          </p:nvPr>
        </p:nvCxnSpPr>
        <p:spPr bwMode="auto">
          <a:xfrm>
            <a:off x="10690225" y="2846389"/>
            <a:ext cx="0" cy="365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 name="Conector recto 15">
            <a:extLst>
              <a:ext uri="{FF2B5EF4-FFF2-40B4-BE49-F238E27FC236}">
                <a16:creationId xmlns:a16="http://schemas.microsoft.com/office/drawing/2014/main" id="{9884D423-503B-48C2-95A7-ABB179DEF7D9}"/>
              </a:ext>
            </a:extLst>
          </p:cNvPr>
          <p:cNvCxnSpPr/>
          <p:nvPr>
            <p:custDataLst>
              <p:tags r:id="rId20"/>
            </p:custDataLst>
          </p:nvPr>
        </p:nvCxnSpPr>
        <p:spPr bwMode="auto">
          <a:xfrm>
            <a:off x="4640263" y="2887663"/>
            <a:ext cx="0" cy="3175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 name="Conector recto 9">
            <a:extLst>
              <a:ext uri="{FF2B5EF4-FFF2-40B4-BE49-F238E27FC236}">
                <a16:creationId xmlns:a16="http://schemas.microsoft.com/office/drawing/2014/main" id="{CC9C7C1E-877C-46F1-BBEE-21D51E54111C}"/>
              </a:ext>
            </a:extLst>
          </p:cNvPr>
          <p:cNvCxnSpPr/>
          <p:nvPr>
            <p:custDataLst>
              <p:tags r:id="rId21"/>
            </p:custDataLst>
          </p:nvPr>
        </p:nvCxnSpPr>
        <p:spPr bwMode="auto">
          <a:xfrm>
            <a:off x="1616075" y="2605088"/>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3" name="Conector recto 12">
            <a:extLst>
              <a:ext uri="{FF2B5EF4-FFF2-40B4-BE49-F238E27FC236}">
                <a16:creationId xmlns:a16="http://schemas.microsoft.com/office/drawing/2014/main" id="{1FA7A6F6-8B3C-44F0-A0B7-1E129E9582F2}"/>
              </a:ext>
            </a:extLst>
          </p:cNvPr>
          <p:cNvCxnSpPr/>
          <p:nvPr>
            <p:custDataLst>
              <p:tags r:id="rId22"/>
            </p:custDataLst>
          </p:nvPr>
        </p:nvCxnSpPr>
        <p:spPr bwMode="auto">
          <a:xfrm>
            <a:off x="2624138" y="2605088"/>
            <a:ext cx="0" cy="1016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4" name="Conector recto 13">
            <a:extLst>
              <a:ext uri="{FF2B5EF4-FFF2-40B4-BE49-F238E27FC236}">
                <a16:creationId xmlns:a16="http://schemas.microsoft.com/office/drawing/2014/main" id="{0567A681-CCD9-41B6-845E-6716EE49922E}"/>
              </a:ext>
            </a:extLst>
          </p:cNvPr>
          <p:cNvCxnSpPr/>
          <p:nvPr>
            <p:custDataLst>
              <p:tags r:id="rId23"/>
            </p:custDataLst>
          </p:nvPr>
        </p:nvCxnSpPr>
        <p:spPr bwMode="auto">
          <a:xfrm>
            <a:off x="3632200" y="2874962"/>
            <a:ext cx="0" cy="3175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 name="Conector recto 17">
            <a:extLst>
              <a:ext uri="{FF2B5EF4-FFF2-40B4-BE49-F238E27FC236}">
                <a16:creationId xmlns:a16="http://schemas.microsoft.com/office/drawing/2014/main" id="{3B71DE9A-E978-4F9E-A529-DE20E34C75A7}"/>
              </a:ext>
            </a:extLst>
          </p:cNvPr>
          <p:cNvCxnSpPr/>
          <p:nvPr>
            <p:custDataLst>
              <p:tags r:id="rId24"/>
            </p:custDataLst>
          </p:nvPr>
        </p:nvCxnSpPr>
        <p:spPr bwMode="auto">
          <a:xfrm>
            <a:off x="5648325" y="2884488"/>
            <a:ext cx="0" cy="33338"/>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0" name="Conector recto 19">
            <a:extLst>
              <a:ext uri="{FF2B5EF4-FFF2-40B4-BE49-F238E27FC236}">
                <a16:creationId xmlns:a16="http://schemas.microsoft.com/office/drawing/2014/main" id="{EDC4146F-D47D-41B0-88FA-BD1B0736C57E}"/>
              </a:ext>
            </a:extLst>
          </p:cNvPr>
          <p:cNvCxnSpPr/>
          <p:nvPr>
            <p:custDataLst>
              <p:tags r:id="rId25"/>
            </p:custDataLst>
          </p:nvPr>
        </p:nvCxnSpPr>
        <p:spPr bwMode="auto">
          <a:xfrm>
            <a:off x="6657975" y="2855913"/>
            <a:ext cx="0" cy="39688"/>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32" name="Conector recto 31">
            <a:extLst>
              <a:ext uri="{FF2B5EF4-FFF2-40B4-BE49-F238E27FC236}">
                <a16:creationId xmlns:a16="http://schemas.microsoft.com/office/drawing/2014/main" id="{C60E1D6E-FA48-4CF8-A2CE-BC5F30E62AD0}"/>
              </a:ext>
            </a:extLst>
          </p:cNvPr>
          <p:cNvCxnSpPr/>
          <p:nvPr>
            <p:custDataLst>
              <p:tags r:id="rId26"/>
            </p:custDataLst>
          </p:nvPr>
        </p:nvCxnSpPr>
        <p:spPr bwMode="auto">
          <a:xfrm>
            <a:off x="11698288" y="2846388"/>
            <a:ext cx="0" cy="33338"/>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2" name="Conector recto 21">
            <a:extLst>
              <a:ext uri="{FF2B5EF4-FFF2-40B4-BE49-F238E27FC236}">
                <a16:creationId xmlns:a16="http://schemas.microsoft.com/office/drawing/2014/main" id="{92AC1226-E134-4E79-9B00-D2CED0C2FF35}"/>
              </a:ext>
            </a:extLst>
          </p:cNvPr>
          <p:cNvCxnSpPr/>
          <p:nvPr>
            <p:custDataLst>
              <p:tags r:id="rId27"/>
            </p:custDataLst>
          </p:nvPr>
        </p:nvCxnSpPr>
        <p:spPr bwMode="auto">
          <a:xfrm>
            <a:off x="7666038" y="2855913"/>
            <a:ext cx="0" cy="26988"/>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5" name="Conector recto 24">
            <a:extLst>
              <a:ext uri="{FF2B5EF4-FFF2-40B4-BE49-F238E27FC236}">
                <a16:creationId xmlns:a16="http://schemas.microsoft.com/office/drawing/2014/main" id="{0270E81D-22AA-4AD2-83F9-E7842142BA4B}"/>
              </a:ext>
            </a:extLst>
          </p:cNvPr>
          <p:cNvCxnSpPr/>
          <p:nvPr>
            <p:custDataLst>
              <p:tags r:id="rId28"/>
            </p:custDataLst>
          </p:nvPr>
        </p:nvCxnSpPr>
        <p:spPr bwMode="auto">
          <a:xfrm>
            <a:off x="8674100" y="2859088"/>
            <a:ext cx="0" cy="25400"/>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8" name="Conector recto 27">
            <a:extLst>
              <a:ext uri="{FF2B5EF4-FFF2-40B4-BE49-F238E27FC236}">
                <a16:creationId xmlns:a16="http://schemas.microsoft.com/office/drawing/2014/main" id="{974C52CA-24D9-4A3B-ABA1-37DAA1B159F8}"/>
              </a:ext>
            </a:extLst>
          </p:cNvPr>
          <p:cNvCxnSpPr/>
          <p:nvPr>
            <p:custDataLst>
              <p:tags r:id="rId29"/>
            </p:custDataLst>
          </p:nvPr>
        </p:nvCxnSpPr>
        <p:spPr bwMode="auto">
          <a:xfrm>
            <a:off x="9682163" y="2860676"/>
            <a:ext cx="0" cy="3016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86" name="Marcador de texto 2">
            <a:extLst>
              <a:ext uri="{FF2B5EF4-FFF2-40B4-BE49-F238E27FC236}">
                <a16:creationId xmlns:a16="http://schemas.microsoft.com/office/drawing/2014/main" id="{E2C8BCBF-7AC2-4E38-8A51-222C7EB1B9E2}"/>
              </a:ext>
            </a:extLst>
          </p:cNvPr>
          <p:cNvSpPr>
            <a:spLocks noGrp="1"/>
          </p:cNvSpPr>
          <p:nvPr>
            <p:custDataLst>
              <p:tags r:id="rId30"/>
            </p:custDataLst>
          </p:nvPr>
        </p:nvSpPr>
        <p:spPr bwMode="gray">
          <a:xfrm>
            <a:off x="3373438" y="2655888"/>
            <a:ext cx="517525" cy="2190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8575" tIns="0" rIns="2857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DAD466D9-3D3C-4272-BA8B-28119FF968F8}" type="datetime'''''''''''''''''-''''''''''''''$'''''''' 6,''3'">
              <a:rPr lang="es-UY" altLang="en-US" sz="1600" b="1" smtClean="0">
                <a:solidFill>
                  <a:srgbClr val="000000"/>
                </a:solidFill>
                <a:latin typeface="+mj-lt"/>
              </a:rPr>
              <a:pPr/>
              <a:t>-$ 6,3</a:t>
            </a:fld>
            <a:endParaRPr lang="es-UY" sz="1600" b="1" dirty="0">
              <a:solidFill>
                <a:srgbClr val="000000"/>
              </a:solidFill>
              <a:latin typeface="+mj-lt"/>
              <a:sym typeface="+mj-lt"/>
            </a:endParaRPr>
          </a:p>
        </p:txBody>
      </p:sp>
      <p:sp>
        <p:nvSpPr>
          <p:cNvPr id="115" name="Marcador de texto 2"/>
          <p:cNvSpPr>
            <a:spLocks noGrp="1"/>
          </p:cNvSpPr>
          <p:nvPr>
            <p:custDataLst>
              <p:tags r:id="rId31"/>
            </p:custDataLst>
          </p:nvPr>
        </p:nvSpPr>
        <p:spPr bwMode="auto">
          <a:xfrm>
            <a:off x="6384925" y="4956175"/>
            <a:ext cx="546100"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4346A768-7C56-4456-92C0-E33F46FC81D1}" type="datetime'M''''''''''''''''''''''''''''''''''''AT''R''''''''''IZ'''''">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MATRIZ</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34" name="Marcador de texto 2">
            <a:extLst>
              <a:ext uri="{FF2B5EF4-FFF2-40B4-BE49-F238E27FC236}">
                <a16:creationId xmlns:a16="http://schemas.microsoft.com/office/drawing/2014/main" id="{26B2E606-980A-4B51-8717-2D577113451B}"/>
              </a:ext>
            </a:extLst>
          </p:cNvPr>
          <p:cNvSpPr>
            <a:spLocks noGrp="1"/>
          </p:cNvSpPr>
          <p:nvPr>
            <p:custDataLst>
              <p:tags r:id="rId32"/>
            </p:custDataLst>
          </p:nvPr>
        </p:nvSpPr>
        <p:spPr bwMode="gray">
          <a:xfrm>
            <a:off x="8415338" y="2640013"/>
            <a:ext cx="517525"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28575" tIns="0" rIns="28575" bIns="0" numCol="1" spcCol="0" rtlCol="0" anchor="b"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E223DAE5-E835-4E54-B87F-317E127C14DC}" type="datetime'''''''''''''-''''''''''$'''''''''' ''''0'''''''',''''5'''''">
              <a:rPr lang="es-UY" altLang="en-US" sz="1600" b="1" smtClean="0">
                <a:solidFill>
                  <a:srgbClr val="000000"/>
                </a:solidFill>
                <a:latin typeface="+mj-lt"/>
              </a:rPr>
              <a:pPr/>
              <a:t>-$ 0,5</a:t>
            </a:fld>
            <a:endParaRPr kumimoji="0" lang="es-UY" sz="1600" b="1" i="0" strike="noStrike" kern="1200" cap="none" spc="0" normalizeH="0" baseline="0" noProof="0" dirty="0">
              <a:ln>
                <a:noFill/>
              </a:ln>
              <a:solidFill>
                <a:srgbClr val="000000"/>
              </a:solidFill>
              <a:effectLst/>
              <a:uLnTx/>
              <a:uFillTx/>
              <a:latin typeface="+mj-lt"/>
              <a:sym typeface="+mj-lt"/>
            </a:endParaRPr>
          </a:p>
        </p:txBody>
      </p:sp>
      <p:sp>
        <p:nvSpPr>
          <p:cNvPr id="88" name="Marcador de texto 2">
            <a:extLst>
              <a:ext uri="{FF2B5EF4-FFF2-40B4-BE49-F238E27FC236}">
                <a16:creationId xmlns:a16="http://schemas.microsoft.com/office/drawing/2014/main" id="{1FA8B2F7-6628-4897-A6A6-B49CA61EB729}"/>
              </a:ext>
            </a:extLst>
          </p:cNvPr>
          <p:cNvSpPr>
            <a:spLocks noGrp="1"/>
          </p:cNvSpPr>
          <p:nvPr>
            <p:custDataLst>
              <p:tags r:id="rId33"/>
            </p:custDataLst>
          </p:nvPr>
        </p:nvSpPr>
        <p:spPr bwMode="gray">
          <a:xfrm>
            <a:off x="9423400" y="2641600"/>
            <a:ext cx="517525" cy="2190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8575" tIns="0" rIns="2857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8B905001-5209-40C4-8D34-07F03BA201A8}" type="datetime'''''''-$'''''''' ''5'',''''''''''''''''''''3'''''''''''">
              <a:rPr lang="es-UY" altLang="en-US" sz="1600" b="1" smtClean="0">
                <a:solidFill>
                  <a:srgbClr val="000000"/>
                </a:solidFill>
                <a:latin typeface="+mj-lt"/>
              </a:rPr>
              <a:pPr/>
              <a:t>-$ 5,3</a:t>
            </a:fld>
            <a:endParaRPr lang="es-UY" sz="1600" b="1" dirty="0">
              <a:solidFill>
                <a:srgbClr val="000000"/>
              </a:solidFill>
              <a:latin typeface="+mj-lt"/>
              <a:sym typeface="+mj-lt"/>
            </a:endParaRPr>
          </a:p>
        </p:txBody>
      </p:sp>
      <p:sp>
        <p:nvSpPr>
          <p:cNvPr id="118" name="Marcador de texto 2"/>
          <p:cNvSpPr>
            <a:spLocks noGrp="1"/>
          </p:cNvSpPr>
          <p:nvPr>
            <p:custDataLst>
              <p:tags r:id="rId34"/>
            </p:custDataLst>
          </p:nvPr>
        </p:nvSpPr>
        <p:spPr bwMode="auto">
          <a:xfrm>
            <a:off x="7327900" y="4956175"/>
            <a:ext cx="677863"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07F57D67-1272-493A-96A6-9BA59E1935AC}" type="datetime'''C''''''O''NE''''''C''''''''''''''''''''''''TA'''''''">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CONECTA</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32" name="Marcador de texto 2"/>
          <p:cNvSpPr>
            <a:spLocks noGrp="1"/>
          </p:cNvSpPr>
          <p:nvPr>
            <p:custDataLst>
              <p:tags r:id="rId35"/>
            </p:custDataLst>
          </p:nvPr>
        </p:nvSpPr>
        <p:spPr bwMode="auto">
          <a:xfrm>
            <a:off x="9485313" y="4956175"/>
            <a:ext cx="395288"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172F43C1-5E12-4446-ABDC-4A4A59881D86}" type="datetime'''''''''''''C''''''''AB''''''''''''''''''''''''A'''">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CABA</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16" name="Marcador de texto 2"/>
          <p:cNvSpPr>
            <a:spLocks noGrp="1"/>
          </p:cNvSpPr>
          <p:nvPr>
            <p:custDataLst>
              <p:tags r:id="rId36"/>
            </p:custDataLst>
          </p:nvPr>
        </p:nvSpPr>
        <p:spPr bwMode="auto">
          <a:xfrm>
            <a:off x="5395913" y="4956175"/>
            <a:ext cx="504825"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AC18B821-1C75-4422-A551-3D1FC429D118}" type="datetime'''G''A''S''''U''''''''''''R'">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GASUR</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31" name="Marcador de texto 2"/>
          <p:cNvSpPr>
            <a:spLocks noGrp="1"/>
          </p:cNvSpPr>
          <p:nvPr>
            <p:custDataLst>
              <p:tags r:id="rId37"/>
            </p:custDataLst>
          </p:nvPr>
        </p:nvSpPr>
        <p:spPr bwMode="auto">
          <a:xfrm>
            <a:off x="10242550" y="4956175"/>
            <a:ext cx="896938"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5E7B957E-2255-4815-A0C3-FEB8664B9623}" type="datetime'''''''''''''''GAS'''''' ''''''S''''A''Y''''''A''GO'''''''''''">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GAS SAYAGO</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21" name="Marcador de texto 2"/>
          <p:cNvSpPr>
            <a:spLocks noGrp="1"/>
          </p:cNvSpPr>
          <p:nvPr>
            <p:custDataLst>
              <p:tags r:id="rId38"/>
            </p:custDataLst>
          </p:nvPr>
        </p:nvSpPr>
        <p:spPr bwMode="auto">
          <a:xfrm>
            <a:off x="4051300" y="4956175"/>
            <a:ext cx="1179513"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EDBC2C66-C433-4F37-B745-6A395532D26B}" type="datetime'''''''''P''''''''E''''TR''OU''R''''''''''''U''GU''AY'''''''">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PETROURUGUAY</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87" name="Marcador de texto 2">
            <a:extLst>
              <a:ext uri="{FF2B5EF4-FFF2-40B4-BE49-F238E27FC236}">
                <a16:creationId xmlns:a16="http://schemas.microsoft.com/office/drawing/2014/main" id="{3E759B2F-75DF-41E1-AF18-733666AA3F8F}"/>
              </a:ext>
            </a:extLst>
          </p:cNvPr>
          <p:cNvSpPr>
            <a:spLocks noGrp="1"/>
          </p:cNvSpPr>
          <p:nvPr>
            <p:custDataLst>
              <p:tags r:id="rId39"/>
            </p:custDataLst>
          </p:nvPr>
        </p:nvSpPr>
        <p:spPr bwMode="gray">
          <a:xfrm>
            <a:off x="4381500" y="2668588"/>
            <a:ext cx="517525" cy="2190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8575" tIns="0" rIns="2857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21662B02-B031-4E90-8A7C-883F31E63AA1}" type="datetime'''''''''-''''''$'''''''''''''''''' ''7'''''''',''''''''2'''''">
              <a:rPr lang="es-UY" altLang="en-US" sz="1600" b="1" smtClean="0">
                <a:solidFill>
                  <a:srgbClr val="000000"/>
                </a:solidFill>
                <a:latin typeface="+mj-lt"/>
              </a:rPr>
              <a:pPr/>
              <a:t>-$ 7,2</a:t>
            </a:fld>
            <a:endParaRPr lang="es-UY" sz="1600" b="1" dirty="0">
              <a:solidFill>
                <a:srgbClr val="000000"/>
              </a:solidFill>
              <a:latin typeface="+mj-lt"/>
              <a:sym typeface="+mj-lt"/>
            </a:endParaRPr>
          </a:p>
        </p:txBody>
      </p:sp>
      <p:sp>
        <p:nvSpPr>
          <p:cNvPr id="114" name="Marcador de texto 2"/>
          <p:cNvSpPr>
            <a:spLocks noGrp="1"/>
          </p:cNvSpPr>
          <p:nvPr>
            <p:custDataLst>
              <p:tags r:id="rId40"/>
            </p:custDataLst>
          </p:nvPr>
        </p:nvSpPr>
        <p:spPr bwMode="auto">
          <a:xfrm>
            <a:off x="11239500" y="4956175"/>
            <a:ext cx="919163" cy="5762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A8314894-6049-43C6-A9BE-905B580299FB}" type="datetime'G''A''''S''O''DUC''T''O'' C''R''''UZ'''''' ''D''E''L S''UR'">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GASODUCTO CRUZ DEL SUR</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30" name="Marcador de texto 2"/>
          <p:cNvSpPr>
            <a:spLocks noGrp="1"/>
          </p:cNvSpPr>
          <p:nvPr>
            <p:custDataLst>
              <p:tags r:id="rId41"/>
            </p:custDataLst>
          </p:nvPr>
        </p:nvSpPr>
        <p:spPr bwMode="auto">
          <a:xfrm>
            <a:off x="3297238" y="4956175"/>
            <a:ext cx="669925"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7EFD0D77-5979-4259-AC9D-70B6693CEAF6}" type="datetime'''''''''''''''''A''''N''''C''''S''O''''L''''''*'''''''''''">
              <a:rPr lang="es-UY" altLang="en-US" sz="1400" b="1" smtClean="0">
                <a:solidFill>
                  <a:srgbClr val="000000"/>
                </a:solidFill>
                <a:latin typeface="+mj-lt"/>
              </a:rPr>
              <a:pPr marL="0" lvl="0" indent="0" algn="ctr">
                <a:spcBef>
                  <a:spcPct val="0"/>
                </a:spcBef>
                <a:spcAft>
                  <a:spcPct val="0"/>
                </a:spcAft>
                <a:buNone/>
                <a:defRPr/>
              </a:pPr>
              <a:t>ANCSOL*</a:t>
            </a:fld>
            <a:endParaRPr kumimoji="0" lang="es-UY" sz="1400" b="1" i="0" strike="noStrike" kern="1200" cap="none" spc="0" normalizeH="0" baseline="0" noProof="0" dirty="0">
              <a:ln>
                <a:noFill/>
              </a:ln>
              <a:solidFill>
                <a:srgbClr val="000000"/>
              </a:solidFill>
              <a:effectLst/>
              <a:uLnTx/>
              <a:uFillTx/>
              <a:latin typeface="+mj-lt"/>
              <a:sym typeface="+mj-lt"/>
            </a:endParaRPr>
          </a:p>
        </p:txBody>
      </p:sp>
      <p:sp>
        <p:nvSpPr>
          <p:cNvPr id="128" name="Marcador de texto 2"/>
          <p:cNvSpPr>
            <a:spLocks noGrp="1"/>
          </p:cNvSpPr>
          <p:nvPr>
            <p:custDataLst>
              <p:tags r:id="rId42"/>
            </p:custDataLst>
          </p:nvPr>
        </p:nvSpPr>
        <p:spPr bwMode="auto">
          <a:xfrm>
            <a:off x="12214225" y="4956175"/>
            <a:ext cx="984250" cy="3841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2E892DAD-A56E-4178-8BA6-A7E810584569}" type="datetime'''''''R''''esul''''tado po''''''''r pa''''rti''cip''a''ción'">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Resultado por participación</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75" name="Marcador de texto 2">
            <a:extLst>
              <a:ext uri="{FF2B5EF4-FFF2-40B4-BE49-F238E27FC236}">
                <a16:creationId xmlns:a16="http://schemas.microsoft.com/office/drawing/2014/main" id="{86E1A9B7-5383-4BB4-89AD-60454D967933}"/>
              </a:ext>
            </a:extLst>
          </p:cNvPr>
          <p:cNvSpPr>
            <a:spLocks noGrp="1"/>
          </p:cNvSpPr>
          <p:nvPr>
            <p:custDataLst>
              <p:tags r:id="rId43"/>
            </p:custDataLst>
          </p:nvPr>
        </p:nvSpPr>
        <p:spPr bwMode="gray">
          <a:xfrm>
            <a:off x="7407275" y="2636838"/>
            <a:ext cx="517525" cy="2190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8575" tIns="0" rIns="2857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DB013DE0-97C9-48E2-9B52-251EC1E7D722}" type="datetime'''''''''''''''''''''''-''$'''''''''''' 1'''''''',''6'">
              <a:rPr lang="es-UY" altLang="en-US" sz="1600" b="1" smtClean="0">
                <a:effectLst/>
                <a:latin typeface="+mj-lt"/>
                <a:ea typeface="+mj-ea"/>
                <a:cs typeface="+mj-cs"/>
                <a:sym typeface="+mj-lt"/>
              </a:rPr>
              <a:pPr marL="0" indent="0" algn="ctr">
                <a:spcBef>
                  <a:spcPct val="0"/>
                </a:spcBef>
                <a:spcAft>
                  <a:spcPct val="0"/>
                </a:spcAft>
                <a:buNone/>
              </a:pPr>
              <a:t>-$ 1,6</a:t>
            </a:fld>
            <a:endParaRPr lang="es-UY" sz="1600" b="1" dirty="0">
              <a:latin typeface="+mj-lt"/>
              <a:ea typeface="+mj-ea"/>
              <a:cs typeface="+mj-cs"/>
              <a:sym typeface="+mj-lt"/>
            </a:endParaRPr>
          </a:p>
        </p:txBody>
      </p:sp>
      <p:sp>
        <p:nvSpPr>
          <p:cNvPr id="119" name="Marcador de texto 2"/>
          <p:cNvSpPr>
            <a:spLocks noGrp="1"/>
          </p:cNvSpPr>
          <p:nvPr>
            <p:custDataLst>
              <p:tags r:id="rId44"/>
            </p:custDataLst>
          </p:nvPr>
        </p:nvSpPr>
        <p:spPr bwMode="auto">
          <a:xfrm>
            <a:off x="8308975" y="4956175"/>
            <a:ext cx="731838"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8F760DC0-8724-4703-9147-7673E6854DA5}" type="datetime'''''''''P''''''''''''''A''M''A''''C''O''''''''''''''''''R'''''">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PAMACOR</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20" name="Marcador de texto 2"/>
          <p:cNvSpPr>
            <a:spLocks noGrp="1"/>
          </p:cNvSpPr>
          <p:nvPr>
            <p:custDataLst>
              <p:tags r:id="rId45"/>
            </p:custDataLst>
          </p:nvPr>
        </p:nvSpPr>
        <p:spPr bwMode="auto">
          <a:xfrm>
            <a:off x="2219325" y="4956175"/>
            <a:ext cx="809625" cy="3841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38C51EE6-EC85-45D2-9D70-83ED8F3CB737}" type="datetime'C''''''E''''M''''ENTO''''''''S DEL'''''' ''P''''''''L''ATA'">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CEMENTOS DEL PLATA</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22" name="Marcador de texto 2"/>
          <p:cNvSpPr>
            <a:spLocks noGrp="1"/>
          </p:cNvSpPr>
          <p:nvPr>
            <p:custDataLst>
              <p:tags r:id="rId46"/>
            </p:custDataLst>
          </p:nvPr>
        </p:nvSpPr>
        <p:spPr bwMode="auto">
          <a:xfrm>
            <a:off x="1423988" y="4956175"/>
            <a:ext cx="385763"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44986B31-F9BB-4228-B1B2-D0CAEA8F603B}" type="datetime'''A''''''''''''''''''''''L''U''''''''''''R'''''">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ALUR</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108" name="Marcador de texto 2">
            <a:extLst>
              <a:ext uri="{FF2B5EF4-FFF2-40B4-BE49-F238E27FC236}">
                <a16:creationId xmlns:a16="http://schemas.microsoft.com/office/drawing/2014/main" id="{239438E6-7A43-4784-859F-EE02420F6644}"/>
              </a:ext>
            </a:extLst>
          </p:cNvPr>
          <p:cNvSpPr>
            <a:spLocks noGrp="1"/>
          </p:cNvSpPr>
          <p:nvPr>
            <p:custDataLst>
              <p:tags r:id="rId47"/>
            </p:custDataLst>
          </p:nvPr>
        </p:nvSpPr>
        <p:spPr bwMode="gray">
          <a:xfrm>
            <a:off x="2263775" y="2386013"/>
            <a:ext cx="720725"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28575" tIns="0" rIns="28575" bIns="0" numCol="1" spcCol="0" rtlCol="0" anchor="b"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lvl="0" indent="0" algn="ctr">
              <a:spcBef>
                <a:spcPct val="0"/>
              </a:spcBef>
              <a:spcAft>
                <a:spcPct val="0"/>
              </a:spcAft>
              <a:buNone/>
              <a:defRPr/>
            </a:pPr>
            <a:fld id="{D08520F8-3894-4D96-B349-FC09C3A7BFA0}" type="datetime'-$'' 1''''''4''''''''8'',''''''''''4'''''''''''''''">
              <a:rPr lang="es-UY" altLang="en-US" sz="1600" b="1" smtClean="0">
                <a:solidFill>
                  <a:srgbClr val="000000"/>
                </a:solidFill>
                <a:latin typeface="+mj-lt"/>
              </a:rPr>
              <a:pPr/>
              <a:t>-$ 148,4</a:t>
            </a:fld>
            <a:endParaRPr kumimoji="0" lang="es-UY" sz="1600" b="1" i="0" strike="noStrike" kern="1200" cap="none" spc="0" normalizeH="0" baseline="0" noProof="0" dirty="0">
              <a:ln>
                <a:noFill/>
              </a:ln>
              <a:solidFill>
                <a:srgbClr val="000000"/>
              </a:solidFill>
              <a:effectLst/>
              <a:uLnTx/>
              <a:uFillTx/>
              <a:latin typeface="+mj-lt"/>
              <a:sym typeface="+mj-lt"/>
            </a:endParaRPr>
          </a:p>
        </p:txBody>
      </p:sp>
      <p:sp>
        <p:nvSpPr>
          <p:cNvPr id="127" name="Marcador de texto 2"/>
          <p:cNvSpPr>
            <a:spLocks noGrp="1"/>
          </p:cNvSpPr>
          <p:nvPr>
            <p:custDataLst>
              <p:tags r:id="rId48"/>
            </p:custDataLst>
          </p:nvPr>
        </p:nvSpPr>
        <p:spPr bwMode="auto">
          <a:xfrm>
            <a:off x="358775" y="4956175"/>
            <a:ext cx="500063" cy="192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249635" indent="-249635" algn="l" defTabSz="998543"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08" indent="-249635" algn="l" defTabSz="998543"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179" indent="-249635" algn="l" defTabSz="998543"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450"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723"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5994"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266"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537"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3808" indent="-249635" algn="l" defTabSz="998543"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fld id="{EA8AAEB9-EC4A-4FE7-98D0-0CFFB068F63A}" type="datetime'''''''''D''''''U''''''C''''''''''''''''S''''A'''''''''''">
              <a:rPr kumimoji="0" lang="es-UY" altLang="en-US" sz="1400" b="1" i="0" u="none" strike="noStrike" kern="1200" cap="none" spc="0" normalizeH="0" baseline="0" noProof="0" smtClean="0">
                <a:ln>
                  <a:noFill/>
                </a:ln>
                <a:solidFill>
                  <a:prstClr val="black"/>
                </a:solidFill>
                <a:effectLst/>
                <a:uLnTx/>
                <a:uFillTx/>
                <a:latin typeface="Calibri Light"/>
                <a:ea typeface="+mn-ea"/>
                <a:cs typeface="+mn-cs"/>
                <a:sym typeface="+mj-lt"/>
              </a:rPr>
              <a:pPr marL="0" marR="0" lvl="0" indent="0" algn="ctr" defTabSz="998543" rtl="0" eaLnBrk="1" fontAlgn="auto" latinLnBrk="0" hangingPunct="1">
                <a:lnSpc>
                  <a:spcPct val="90000"/>
                </a:lnSpc>
                <a:spcBef>
                  <a:spcPct val="0"/>
                </a:spcBef>
                <a:spcAft>
                  <a:spcPct val="0"/>
                </a:spcAft>
                <a:buClrTx/>
                <a:buSzTx/>
                <a:buFont typeface="Arial" panose="020B0604020202020204" pitchFamily="34" charset="0"/>
                <a:buNone/>
                <a:tabLst/>
                <a:defRPr/>
              </a:pPr>
              <a:t>DUCSA</a:t>
            </a:fld>
            <a:endParaRPr kumimoji="0" lang="es-UY" sz="1400" b="1" i="0" u="none" strike="noStrike" kern="1200" cap="none" spc="0" normalizeH="0" baseline="0" noProof="0" dirty="0">
              <a:ln>
                <a:noFill/>
              </a:ln>
              <a:solidFill>
                <a:prstClr val="black"/>
              </a:solidFill>
              <a:effectLst/>
              <a:uLnTx/>
              <a:uFillTx/>
              <a:latin typeface="Calibri Light"/>
              <a:ea typeface="+mn-ea"/>
              <a:cs typeface="+mn-cs"/>
              <a:sym typeface="+mj-lt"/>
            </a:endParaRPr>
          </a:p>
        </p:txBody>
      </p:sp>
      <p:sp>
        <p:nvSpPr>
          <p:cNvPr id="76" name="Marcador de texto 2">
            <a:extLst>
              <a:ext uri="{FF2B5EF4-FFF2-40B4-BE49-F238E27FC236}">
                <a16:creationId xmlns:a16="http://schemas.microsoft.com/office/drawing/2014/main" id="{FEE04D4C-B5E7-430F-A292-C1CAE76BA9B7}"/>
              </a:ext>
            </a:extLst>
          </p:cNvPr>
          <p:cNvSpPr>
            <a:spLocks noGrp="1"/>
          </p:cNvSpPr>
          <p:nvPr>
            <p:custDataLst>
              <p:tags r:id="rId49"/>
            </p:custDataLst>
          </p:nvPr>
        </p:nvSpPr>
        <p:spPr bwMode="gray">
          <a:xfrm>
            <a:off x="11388725" y="2627313"/>
            <a:ext cx="619125" cy="21907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8575" tIns="0" rIns="28575" bIns="0" numCol="1" spcCol="0" rtlCol="0" anchor="b" anchorCtr="0">
            <a:noAutofit/>
          </a:bodyPr>
          <a:lstStyle>
            <a:lvl1pPr marL="249654" indent="-249654" algn="l" defTabSz="998616" rtl="0" eaLnBrk="1" latinLnBrk="0" hangingPunct="1">
              <a:lnSpc>
                <a:spcPct val="90000"/>
              </a:lnSpc>
              <a:spcBef>
                <a:spcPts val="1092"/>
              </a:spcBef>
              <a:buFont typeface="Arial" panose="020B0604020202020204" pitchFamily="34" charset="0"/>
              <a:buChar char="•"/>
              <a:defRPr sz="3058" kern="1200">
                <a:solidFill>
                  <a:schemeClr val="tx1"/>
                </a:solidFill>
                <a:latin typeface="+mn-lt"/>
                <a:ea typeface="+mn-ea"/>
                <a:cs typeface="+mn-cs"/>
              </a:defRPr>
            </a:lvl1pPr>
            <a:lvl2pPr marL="748962" indent="-249654" algn="l" defTabSz="998616" rtl="0" eaLnBrk="1" latinLnBrk="0" hangingPunct="1">
              <a:lnSpc>
                <a:spcPct val="90000"/>
              </a:lnSpc>
              <a:spcBef>
                <a:spcPts val="546"/>
              </a:spcBef>
              <a:buFont typeface="Arial" panose="020B0604020202020204" pitchFamily="34" charset="0"/>
              <a:buChar char="•"/>
              <a:defRPr sz="2621" kern="1200">
                <a:solidFill>
                  <a:schemeClr val="tx1"/>
                </a:solidFill>
                <a:latin typeface="+mn-lt"/>
                <a:ea typeface="+mn-ea"/>
                <a:cs typeface="+mn-cs"/>
              </a:defRPr>
            </a:lvl2pPr>
            <a:lvl3pPr marL="1248270" indent="-249654" algn="l" defTabSz="998616" rtl="0" eaLnBrk="1" latinLnBrk="0" hangingPunct="1">
              <a:lnSpc>
                <a:spcPct val="90000"/>
              </a:lnSpc>
              <a:spcBef>
                <a:spcPts val="546"/>
              </a:spcBef>
              <a:buFont typeface="Arial" panose="020B0604020202020204" pitchFamily="34" charset="0"/>
              <a:buChar char="•"/>
              <a:defRPr sz="2184" kern="1200">
                <a:solidFill>
                  <a:schemeClr val="tx1"/>
                </a:solidFill>
                <a:latin typeface="+mn-lt"/>
                <a:ea typeface="+mn-ea"/>
                <a:cs typeface="+mn-cs"/>
              </a:defRPr>
            </a:lvl3pPr>
            <a:lvl4pPr marL="1747578"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4pPr>
            <a:lvl5pPr marL="2246887"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5pPr>
            <a:lvl6pPr marL="2746195"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6pPr>
            <a:lvl7pPr marL="3245503"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7pPr>
            <a:lvl8pPr marL="3744811"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8pPr>
            <a:lvl9pPr marL="4244119" indent="-249654" algn="l" defTabSz="998616" rtl="0" eaLnBrk="1" latinLnBrk="0" hangingPunct="1">
              <a:lnSpc>
                <a:spcPct val="90000"/>
              </a:lnSpc>
              <a:spcBef>
                <a:spcPts val="546"/>
              </a:spcBef>
              <a:buFont typeface="Arial" panose="020B0604020202020204" pitchFamily="34" charset="0"/>
              <a:buChar char="•"/>
              <a:defRPr sz="1966" kern="1200">
                <a:solidFill>
                  <a:schemeClr val="tx1"/>
                </a:solidFill>
                <a:latin typeface="+mn-lt"/>
                <a:ea typeface="+mn-ea"/>
                <a:cs typeface="+mn-cs"/>
              </a:defRPr>
            </a:lvl9pPr>
          </a:lstStyle>
          <a:p>
            <a:pPr marL="0" indent="0" algn="ctr">
              <a:spcBef>
                <a:spcPct val="0"/>
              </a:spcBef>
              <a:spcAft>
                <a:spcPct val="0"/>
              </a:spcAft>
              <a:buNone/>
            </a:pPr>
            <a:fld id="{B41AF1A0-AC09-461F-A25E-544C8DFCD892}" type="datetime'-''$'''''''''' ''''''''1''''0,1'''''''''''''''''''''''''">
              <a:rPr lang="es-UY" altLang="en-US" sz="1600" b="1" smtClean="0">
                <a:effectLst/>
                <a:latin typeface="+mj-lt"/>
                <a:ea typeface="+mj-ea"/>
                <a:cs typeface="+mj-cs"/>
                <a:sym typeface="+mj-lt"/>
              </a:rPr>
              <a:pPr marL="0" indent="0" algn="ctr">
                <a:spcBef>
                  <a:spcPct val="0"/>
                </a:spcBef>
                <a:spcAft>
                  <a:spcPct val="0"/>
                </a:spcAft>
                <a:buNone/>
              </a:pPr>
              <a:t>-$ 10,1</a:t>
            </a:fld>
            <a:endParaRPr lang="es-UY" sz="1600" b="1" dirty="0">
              <a:latin typeface="+mj-lt"/>
              <a:ea typeface="+mj-ea"/>
              <a:cs typeface="+mj-cs"/>
              <a:sym typeface="+mj-lt"/>
            </a:endParaRPr>
          </a:p>
        </p:txBody>
      </p:sp>
      <p:sp>
        <p:nvSpPr>
          <p:cNvPr id="196" name="CuadroTexto 2"/>
          <p:cNvSpPr txBox="1"/>
          <p:nvPr/>
        </p:nvSpPr>
        <p:spPr>
          <a:xfrm>
            <a:off x="897335" y="1944688"/>
            <a:ext cx="1341438" cy="368300"/>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a:t>
            </a:r>
            <a:r>
              <a:rPr lang="es-ES" sz="1800" b="1" dirty="0">
                <a:solidFill>
                  <a:prstClr val="black"/>
                </a:solidFill>
                <a:latin typeface="Calibri Light"/>
              </a:rPr>
              <a:t>4,1</a:t>
            </a:r>
            <a:endParaRPr kumimoji="0" lang="es-ES" sz="18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197" name="CuadroTexto 2"/>
          <p:cNvSpPr txBox="1"/>
          <p:nvPr/>
        </p:nvSpPr>
        <p:spPr>
          <a:xfrm>
            <a:off x="1897360" y="1944688"/>
            <a:ext cx="1341438"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a:t>
            </a:r>
            <a:r>
              <a:rPr lang="es-ES" sz="1800" b="1" dirty="0">
                <a:solidFill>
                  <a:prstClr val="black"/>
                </a:solidFill>
                <a:latin typeface="Calibri Light"/>
              </a:rPr>
              <a:t>3,9</a:t>
            </a:r>
            <a:r>
              <a:rPr kumimoji="0" lang="es-ES" sz="1800" b="1" i="0" u="none" strike="noStrike" kern="1200" cap="none" spc="0" normalizeH="0" baseline="0" noProof="0" dirty="0">
                <a:ln>
                  <a:noFill/>
                </a:ln>
                <a:solidFill>
                  <a:prstClr val="black"/>
                </a:solidFill>
                <a:effectLst/>
                <a:uLnTx/>
                <a:uFillTx/>
                <a:latin typeface="Calibri Light"/>
                <a:ea typeface="+mn-ea"/>
                <a:cs typeface="+mn-cs"/>
              </a:rPr>
              <a:t> </a:t>
            </a:r>
          </a:p>
        </p:txBody>
      </p:sp>
      <p:sp>
        <p:nvSpPr>
          <p:cNvPr id="198" name="CuadroTexto 2"/>
          <p:cNvSpPr txBox="1"/>
          <p:nvPr/>
        </p:nvSpPr>
        <p:spPr>
          <a:xfrm>
            <a:off x="2868265" y="1944688"/>
            <a:ext cx="1341438"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-0,2</a:t>
            </a:r>
          </a:p>
        </p:txBody>
      </p:sp>
      <p:sp>
        <p:nvSpPr>
          <p:cNvPr id="199" name="CuadroTexto 2"/>
          <p:cNvSpPr txBox="1"/>
          <p:nvPr/>
        </p:nvSpPr>
        <p:spPr>
          <a:xfrm>
            <a:off x="3948385" y="1944688"/>
            <a:ext cx="1341438" cy="368300"/>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-0,2</a:t>
            </a:r>
          </a:p>
        </p:txBody>
      </p:sp>
      <p:sp>
        <p:nvSpPr>
          <p:cNvPr id="200" name="CuadroTexto 2"/>
          <p:cNvSpPr txBox="1"/>
          <p:nvPr/>
        </p:nvSpPr>
        <p:spPr>
          <a:xfrm>
            <a:off x="4956497" y="1944688"/>
            <a:ext cx="1341438" cy="369138"/>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+0,2</a:t>
            </a:r>
          </a:p>
        </p:txBody>
      </p:sp>
      <p:sp>
        <p:nvSpPr>
          <p:cNvPr id="201" name="CuadroTexto 2"/>
          <p:cNvSpPr txBox="1"/>
          <p:nvPr/>
        </p:nvSpPr>
        <p:spPr>
          <a:xfrm>
            <a:off x="5918766" y="1944688"/>
            <a:ext cx="1341438" cy="368300"/>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+0,4</a:t>
            </a:r>
          </a:p>
        </p:txBody>
      </p:sp>
      <p:sp>
        <p:nvSpPr>
          <p:cNvPr id="202" name="CuadroTexto 2"/>
          <p:cNvSpPr txBox="1"/>
          <p:nvPr/>
        </p:nvSpPr>
        <p:spPr>
          <a:xfrm>
            <a:off x="6946007" y="1944688"/>
            <a:ext cx="1341438" cy="368300"/>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a:t>
            </a:r>
            <a:r>
              <a:rPr lang="es-ES" sz="1800" b="1" dirty="0">
                <a:solidFill>
                  <a:prstClr val="black"/>
                </a:solidFill>
                <a:latin typeface="Calibri Light"/>
              </a:rPr>
              <a:t>0</a:t>
            </a:r>
            <a:endParaRPr kumimoji="0" lang="es-ES" sz="18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203" name="CuadroTexto 2"/>
          <p:cNvSpPr txBox="1"/>
          <p:nvPr/>
        </p:nvSpPr>
        <p:spPr>
          <a:xfrm>
            <a:off x="8026127" y="1944688"/>
            <a:ext cx="1341438" cy="368300"/>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-0</a:t>
            </a:r>
          </a:p>
        </p:txBody>
      </p:sp>
      <p:sp>
        <p:nvSpPr>
          <p:cNvPr id="204" name="CuadroTexto 2"/>
          <p:cNvSpPr txBox="1"/>
          <p:nvPr/>
        </p:nvSpPr>
        <p:spPr>
          <a:xfrm>
            <a:off x="8916937" y="1944688"/>
            <a:ext cx="1341438" cy="368300"/>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-0</a:t>
            </a:r>
            <a:r>
              <a:rPr lang="es-ES" sz="1800" b="1" dirty="0">
                <a:solidFill>
                  <a:prstClr val="black"/>
                </a:solidFill>
                <a:latin typeface="Calibri Light"/>
              </a:rPr>
              <a:t>,1</a:t>
            </a:r>
            <a:endParaRPr kumimoji="0" lang="es-ES" sz="18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205" name="CuadroTexto 2"/>
          <p:cNvSpPr txBox="1"/>
          <p:nvPr/>
        </p:nvSpPr>
        <p:spPr>
          <a:xfrm>
            <a:off x="9997057" y="1944688"/>
            <a:ext cx="1341438" cy="368300"/>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+0,3</a:t>
            </a:r>
          </a:p>
        </p:txBody>
      </p:sp>
      <p:sp>
        <p:nvSpPr>
          <p:cNvPr id="206" name="CuadroTexto 2"/>
          <p:cNvSpPr txBox="1"/>
          <p:nvPr/>
        </p:nvSpPr>
        <p:spPr>
          <a:xfrm>
            <a:off x="11005169" y="1954213"/>
            <a:ext cx="1341438" cy="368300"/>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a:t>
            </a:r>
            <a:r>
              <a:rPr lang="es-ES" sz="1800" b="1" dirty="0">
                <a:solidFill>
                  <a:prstClr val="black"/>
                </a:solidFill>
                <a:latin typeface="Calibri Light"/>
              </a:rPr>
              <a:t>-0,3</a:t>
            </a:r>
            <a:endParaRPr kumimoji="0" lang="es-ES" sz="1800" b="1" i="0" u="none" strike="noStrike" kern="1200" cap="none" spc="0" normalizeH="0" baseline="0" noProof="0" dirty="0">
              <a:ln>
                <a:noFill/>
              </a:ln>
              <a:solidFill>
                <a:prstClr val="black"/>
              </a:solidFill>
              <a:effectLst/>
              <a:uLnTx/>
              <a:uFillTx/>
              <a:latin typeface="Calibri Light"/>
              <a:ea typeface="+mn-ea"/>
              <a:cs typeface="+mn-cs"/>
            </a:endParaRPr>
          </a:p>
        </p:txBody>
      </p:sp>
      <p:sp>
        <p:nvSpPr>
          <p:cNvPr id="207" name="CuadroTexto 2"/>
          <p:cNvSpPr txBox="1"/>
          <p:nvPr/>
        </p:nvSpPr>
        <p:spPr>
          <a:xfrm>
            <a:off x="12013281" y="1954213"/>
            <a:ext cx="1341438" cy="368300"/>
          </a:xfrm>
          <a:prstGeom prst="rect">
            <a:avLst/>
          </a:prstGeom>
          <a:noFill/>
        </p:spPr>
        <p:txBody>
          <a:bodyPr wrap="square" lIns="91247" tIns="45624" rIns="91247" bIns="45624" rtlCol="0">
            <a:spAutoFit/>
          </a:bodyPr>
          <a:lstStyle/>
          <a:p>
            <a:pPr marL="0" marR="0" lvl="0" indent="0" algn="ctr" defTabSz="756447"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Light"/>
                <a:ea typeface="+mn-ea"/>
                <a:cs typeface="+mn-cs"/>
              </a:rPr>
              <a:t>USD +29</a:t>
            </a:r>
          </a:p>
        </p:txBody>
      </p:sp>
      <p:sp>
        <p:nvSpPr>
          <p:cNvPr id="3" name="Marcador de número de diapositiva 2">
            <a:extLst>
              <a:ext uri="{FF2B5EF4-FFF2-40B4-BE49-F238E27FC236}">
                <a16:creationId xmlns:a16="http://schemas.microsoft.com/office/drawing/2014/main" id="{F7AE2F62-DE73-4461-AFB0-334E2D1D67A0}"/>
              </a:ext>
            </a:extLst>
          </p:cNvPr>
          <p:cNvSpPr>
            <a:spLocks noGrp="1"/>
          </p:cNvSpPr>
          <p:nvPr>
            <p:ph type="sldNum" sz="quarter" idx="12"/>
          </p:nvPr>
        </p:nvSpPr>
        <p:spPr/>
        <p:txBody>
          <a:bodyPr/>
          <a:lstStyle/>
          <a:p>
            <a:fld id="{75D57B79-4061-44BD-B534-85CA2EB6D39E}" type="slidenum">
              <a:rPr lang="es-UY" smtClean="0"/>
              <a:t>9</a:t>
            </a:fld>
            <a:endParaRPr lang="es-UY"/>
          </a:p>
        </p:txBody>
      </p:sp>
      <p:sp>
        <p:nvSpPr>
          <p:cNvPr id="70" name="CuadroTexto 69">
            <a:extLst>
              <a:ext uri="{FF2B5EF4-FFF2-40B4-BE49-F238E27FC236}">
                <a16:creationId xmlns:a16="http://schemas.microsoft.com/office/drawing/2014/main" id="{5DC0D520-1B1C-4754-9F47-18B58562FFF5}"/>
              </a:ext>
            </a:extLst>
          </p:cNvPr>
          <p:cNvSpPr txBox="1"/>
          <p:nvPr/>
        </p:nvSpPr>
        <p:spPr>
          <a:xfrm>
            <a:off x="177254" y="288528"/>
            <a:ext cx="12389395" cy="646331"/>
          </a:xfrm>
          <a:prstGeom prst="rect">
            <a:avLst/>
          </a:prstGeom>
          <a:noFill/>
        </p:spPr>
        <p:txBody>
          <a:bodyPr wrap="square" rtlCol="0">
            <a:spAutoFit/>
          </a:bodyPr>
          <a:lstStyle/>
          <a:p>
            <a:r>
              <a:rPr lang="es-UY" sz="3600" dirty="0">
                <a:solidFill>
                  <a:schemeClr val="accent1">
                    <a:lumMod val="75000"/>
                  </a:schemeClr>
                </a:solidFill>
              </a:rPr>
              <a:t>RESULTADO POR PARTICIPACIÓN EN EMPRESAS**</a:t>
            </a:r>
          </a:p>
        </p:txBody>
      </p:sp>
      <p:sp>
        <p:nvSpPr>
          <p:cNvPr id="66" name="CuadroTexto 65">
            <a:extLst>
              <a:ext uri="{FF2B5EF4-FFF2-40B4-BE49-F238E27FC236}">
                <a16:creationId xmlns:a16="http://schemas.microsoft.com/office/drawing/2014/main" id="{F226EAD2-F8B1-4010-8F10-EC575BC79141}"/>
              </a:ext>
            </a:extLst>
          </p:cNvPr>
          <p:cNvSpPr txBox="1"/>
          <p:nvPr/>
        </p:nvSpPr>
        <p:spPr>
          <a:xfrm>
            <a:off x="173236" y="783873"/>
            <a:ext cx="12389395" cy="523220"/>
          </a:xfrm>
          <a:prstGeom prst="rect">
            <a:avLst/>
          </a:prstGeom>
          <a:noFill/>
        </p:spPr>
        <p:txBody>
          <a:bodyPr wrap="square" rtlCol="0">
            <a:spAutoFit/>
          </a:bodyPr>
          <a:lstStyle/>
          <a:p>
            <a:r>
              <a:rPr lang="es-UY" sz="2800" dirty="0">
                <a:solidFill>
                  <a:schemeClr val="accent1">
                    <a:lumMod val="75000"/>
                  </a:schemeClr>
                </a:solidFill>
              </a:rPr>
              <a:t>Detalle del resultado de cada empresa dentro del balance de ANCAP </a:t>
            </a:r>
          </a:p>
        </p:txBody>
      </p:sp>
      <p:sp>
        <p:nvSpPr>
          <p:cNvPr id="69" name="CuadroTexto 68">
            <a:extLst>
              <a:ext uri="{FF2B5EF4-FFF2-40B4-BE49-F238E27FC236}">
                <a16:creationId xmlns:a16="http://schemas.microsoft.com/office/drawing/2014/main" id="{02013C3E-FDBF-4EC3-A73E-D07B77F9384C}"/>
              </a:ext>
            </a:extLst>
          </p:cNvPr>
          <p:cNvSpPr txBox="1"/>
          <p:nvPr/>
        </p:nvSpPr>
        <p:spPr>
          <a:xfrm>
            <a:off x="33239" y="6180891"/>
            <a:ext cx="10513168" cy="1092413"/>
          </a:xfrm>
          <a:prstGeom prst="rect">
            <a:avLst/>
          </a:prstGeom>
          <a:noFill/>
        </p:spPr>
        <p:txBody>
          <a:bodyPr wrap="square" lIns="91247" tIns="45624" rIns="91247" bIns="45624" rtlCol="0">
            <a:spAutoFit/>
          </a:bodyPr>
          <a:lstStyle/>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rPr>
              <a:t>Cifras preliminares expresadas en millones. Los pesos fueron convertidos a tipo de cambio de cierre = $UYU 38,556/USD.</a:t>
            </a:r>
          </a:p>
          <a:p>
            <a:pPr marL="0" marR="0" lvl="0" indent="0" algn="l" defTabSz="756447"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rPr>
              <a:t>*El saldo de ANCSOL corresponde</a:t>
            </a:r>
            <a:r>
              <a:rPr lang="es-ES" sz="1300" dirty="0">
                <a:solidFill>
                  <a:schemeClr val="bg1">
                    <a:lumMod val="50000"/>
                  </a:schemeClr>
                </a:solidFill>
                <a:latin typeface="Calibri Light (Títulos)"/>
              </a:rPr>
              <a:t> al saldo reportado al 30/06/2023.</a:t>
            </a:r>
            <a:r>
              <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rPr>
              <a:t> </a:t>
            </a:r>
          </a:p>
          <a:p>
            <a:pPr>
              <a:defRPr/>
            </a:pPr>
            <a:r>
              <a:rPr kumimoji="0" lang="es-UY" sz="1300" b="0" i="0" u="none" strike="noStrike" kern="1200" cap="none" spc="0" normalizeH="0" baseline="0" noProof="0" dirty="0">
                <a:ln>
                  <a:noFill/>
                </a:ln>
                <a:solidFill>
                  <a:schemeClr val="bg1">
                    <a:lumMod val="50000"/>
                  </a:schemeClr>
                </a:solidFill>
                <a:effectLst/>
                <a:uLnTx/>
                <a:uFillTx/>
                <a:latin typeface="Calibri Light" panose="020F0302020204030204" pitchFamily="34" charset="0"/>
                <a:ea typeface="+mn-ea"/>
                <a:cs typeface="Calibri Light" panose="020F0302020204030204" pitchFamily="34" charset="0"/>
              </a:rPr>
              <a:t>**Saldos de setiembre 2023 preliminares a la fecha.</a:t>
            </a:r>
          </a:p>
          <a:p>
            <a:pPr marL="0" marR="0" lvl="0" indent="0" algn="l" defTabSz="756447" rtl="0" eaLnBrk="1" fontAlgn="auto" latinLnBrk="0" hangingPunct="1">
              <a:lnSpc>
                <a:spcPct val="100000"/>
              </a:lnSpc>
              <a:spcBef>
                <a:spcPts val="0"/>
              </a:spcBef>
              <a:spcAft>
                <a:spcPts val="0"/>
              </a:spcAft>
              <a:buClrTx/>
              <a:buSzTx/>
              <a:buFontTx/>
              <a:buNone/>
              <a:tabLst/>
              <a:defRPr/>
            </a:pPr>
            <a:endPar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endParaRPr>
          </a:p>
          <a:p>
            <a:pPr marL="0" marR="0" lvl="0" indent="0" algn="l" defTabSz="756447" rtl="0" eaLnBrk="1" fontAlgn="auto" latinLnBrk="0" hangingPunct="1">
              <a:lnSpc>
                <a:spcPct val="100000"/>
              </a:lnSpc>
              <a:spcBef>
                <a:spcPts val="0"/>
              </a:spcBef>
              <a:spcAft>
                <a:spcPts val="0"/>
              </a:spcAft>
              <a:buClrTx/>
              <a:buSzTx/>
              <a:buFontTx/>
              <a:buNone/>
              <a:tabLst/>
              <a:defRPr/>
            </a:pPr>
            <a:endParaRPr kumimoji="0" lang="es-ES" sz="1300" b="0" i="0" u="none" strike="noStrike" kern="1200" cap="none" spc="0" normalizeH="0" baseline="0" noProof="0" dirty="0">
              <a:ln>
                <a:noFill/>
              </a:ln>
              <a:solidFill>
                <a:schemeClr val="bg1">
                  <a:lumMod val="50000"/>
                </a:schemeClr>
              </a:solidFill>
              <a:effectLst/>
              <a:uLnTx/>
              <a:uFillTx/>
              <a:latin typeface="Calibri Light (Títulos)"/>
              <a:ea typeface="+mn-ea"/>
              <a:cs typeface="+mn-cs"/>
            </a:endParaRPr>
          </a:p>
        </p:txBody>
      </p:sp>
      <p:sp>
        <p:nvSpPr>
          <p:cNvPr id="74" name="Marcador de pie de página 6">
            <a:extLst>
              <a:ext uri="{FF2B5EF4-FFF2-40B4-BE49-F238E27FC236}">
                <a16:creationId xmlns:a16="http://schemas.microsoft.com/office/drawing/2014/main" id="{42D94C8D-A568-4DC9-A86B-998C1AB38F23}"/>
              </a:ext>
            </a:extLst>
          </p:cNvPr>
          <p:cNvSpPr>
            <a:spLocks noGrp="1"/>
          </p:cNvSpPr>
          <p:nvPr>
            <p:ph type="ftr" sz="quarter" idx="11"/>
          </p:nvPr>
        </p:nvSpPr>
        <p:spPr>
          <a:xfrm>
            <a:off x="4410909" y="6941959"/>
            <a:ext cx="4494133" cy="398764"/>
          </a:xfrm>
        </p:spPr>
        <p:txBody>
          <a:bodyPr/>
          <a:lstStyle/>
          <a:p>
            <a:r>
              <a:rPr lang="pt-BR" dirty="0">
                <a:solidFill>
                  <a:schemeClr val="bg1">
                    <a:lumMod val="75000"/>
                  </a:schemeClr>
                </a:solidFill>
              </a:rPr>
              <a:t>31 de octubre de 2023</a:t>
            </a:r>
            <a:endParaRPr lang="es-UY" dirty="0">
              <a:solidFill>
                <a:schemeClr val="bg1">
                  <a:lumMod val="75000"/>
                </a:schemeClr>
              </a:solidFill>
            </a:endParaRPr>
          </a:p>
        </p:txBody>
      </p:sp>
    </p:spTree>
    <p:extLst>
      <p:ext uri="{BB962C8B-B14F-4D97-AF65-F5344CB8AC3E}">
        <p14:creationId xmlns:p14="http://schemas.microsoft.com/office/powerpoint/2010/main" val="1391345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3146&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bNumberIsYear val=&quot;0&quot;/&gt;&lt;m_strFormatTime&gt;%#d&lt;/m_strFormatTime&gt;&lt;m_yearfmt&gt;&lt;begin val=&quot;0&quot;/&gt;&lt;end val=&quot;4&quot;/&gt;&lt;/m_yearfmt&gt;&lt;/m_precDefaultDay&gt;&lt;m_precDefaultWeek&gt;&lt;m_bNumberIsYear val=&quot;0&quot;/&gt;&lt;m_strFormatTime&gt;%4&lt;/m_strFormatTime&gt;&lt;m_yearfmt&gt;&lt;begin val=&quot;0&quot;/&gt;&lt;end val=&quot;4&quot;/&gt;&lt;/m_yearfmt&gt;&lt;/m_precDefaultWeek&gt;&lt;m_precDefaultMonth&gt;&lt;m_bNumberIsYear val=&quot;0&quot;/&gt;&lt;m_strFormatTime&gt;%1&lt;/m_strFormatTime&gt;&lt;m_yearfmt&gt;&lt;begin val=&quot;0&quot;/&gt;&lt;end val=&quot;4&quot;/&gt;&lt;/m_yearfmt&gt;&lt;/m_precDefaultMonth&gt;&lt;m_precDefaultQuarter&gt;&lt;m_bNumberIsYear val=&quot;0&quot;/&gt;&lt;m_strFormatTime&gt;Q%5&lt;/m_strFormatTime&gt;&lt;m_yearfmt&gt;&lt;begin val=&quot;0&quot;/&gt;&lt;end val=&quot;4&quot;/&gt;&lt;/m_yearfmt&gt;&lt;/m_precDefaultQuarter&gt;&lt;m_precDefaultYear&gt;&lt;m_bNumberIsYear val=&quot;0&quot;/&gt;&lt;m_strFormatTime&gt;%Y&lt;/m_strFormatTime&gt;&lt;m_yearfmt&gt;&lt;begin val=&quot;0&quot;/&gt;&lt;end val=&quot;0&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24&quot;&gt;&lt;elem m_fUsage=&quot;3.79595596440200910848E+00&quot;&gt;&lt;m_msothmcolidx val=&quot;0&quot;/&gt;&lt;m_rgb r=&quot;E6&quot; g=&quot;30&quot; b=&quot;15&quot;/&gt;&lt;/elem&gt;&lt;elem m_fUsage=&quot;2.00383554785750828131E+00&quot;&gt;&lt;m_msothmcolidx val=&quot;0&quot;/&gt;&lt;m_rgb r=&quot;A5&quot; g=&quot;01&quot; b=&quot;1A&quot;/&gt;&lt;/elem&gt;&lt;elem m_fUsage=&quot;1.15550280720909115395E+00&quot;&gt;&lt;m_msothmcolidx val=&quot;0&quot;/&gt;&lt;m_rgb r=&quot;0C&quot; g=&quot;A3&quot; b=&quot;3D&quot;/&gt;&lt;/elem&gt;&lt;elem m_fUsage=&quot;1.09862208944834471858E+00&quot;&gt;&lt;m_msothmcolidx val=&quot;0&quot;/&gt;&lt;m_rgb r=&quot;BD&quot; g=&quot;26&quot; b=&quot;11&quot;/&gt;&lt;/elem&gt;&lt;elem m_fUsage=&quot;1.03455777979518748211E+00&quot;&gt;&lt;m_msothmcolidx val=&quot;0&quot;/&gt;&lt;m_rgb r=&quot;0D&quot; g=&quot;A2&quot; b=&quot;72&quot;/&gt;&lt;/elem&gt;&lt;elem m_fUsage=&quot;4.78296900000000135833E-01&quot;&gt;&lt;m_msothmcolidx val=&quot;0&quot;/&gt;&lt;m_rgb r=&quot;F1&quot; g=&quot;A0&quot; b=&quot;7A&quot;/&gt;&lt;/elem&gt;&lt;elem m_fUsage=&quot;2.55877460375768805978E-01&quot;&gt;&lt;m_msothmcolidx val=&quot;0&quot;/&gt;&lt;m_rgb r=&quot;AB&quot; g=&quot;D0&quot; b=&quot;9B&quot;/&gt;&lt;/elem&gt;&lt;elem m_fUsage=&quot;5.23347633027360994995E-02&quot;&gt;&lt;m_msothmcolidx val=&quot;0&quot;/&gt;&lt;m_rgb r=&quot;16&quot; g=&quot;7A&quot; b=&quot;E9&quot;/&gt;&lt;/elem&gt;&lt;elem m_fUsage=&quot;4.42295394726672369545E-02&quot;&gt;&lt;m_msothmcolidx val=&quot;0&quot;/&gt;&lt;m_rgb r=&quot;F9&quot; g=&quot;C1&quot; b=&quot;5B&quot;/&gt;&lt;/elem&gt;&lt;elem m_fUsage=&quot;3.84638909812194465521E-02&quot;&gt;&lt;m_msothmcolidx val=&quot;0&quot;/&gt;&lt;m_rgb r=&quot;E2&quot; g=&quot;05&quot; b=&quot;05&quot;/&gt;&lt;/elem&gt;&lt;elem m_fUsage=&quot;1.77096080298431712841E-02&quot;&gt;&lt;m_msothmcolidx val=&quot;0&quot;/&gt;&lt;m_rgb r=&quot;26&quot; g=&quot;A0&quot; b=&quot;18&quot;/&gt;&lt;/elem&gt;&lt;elem m_fUsage=&quot;1.20003486053136768780E-02&quot;&gt;&lt;m_msothmcolidx val=&quot;0&quot;/&gt;&lt;m_rgb r=&quot;FB&quot; g=&quot;33&quot; b=&quot;33&quot;/&gt;&lt;/elem&gt;&lt;elem m_fUsage=&quot;6.15540641349816061018E-03&quot;&gt;&lt;m_msothmcolidx val=&quot;0&quot;/&gt;&lt;m_rgb r=&quot;C7&quot; g=&quot;7C&quot; b=&quot;69&quot;/&gt;&lt;/elem&gt;&lt;elem m_fUsage=&quot;4.65661933352527757091E-03&quot;&gt;&lt;m_msothmcolidx val=&quot;0&quot;/&gt;&lt;m_rgb r=&quot;F3&quot; g=&quot;89&quot; b=&quot;7A&quot;/&gt;&lt;/elem&gt;&lt;elem m_fUsage=&quot;1.45557834293069112905E-03&quot;&gt;&lt;m_msothmcolidx val=&quot;0&quot;/&gt;&lt;m_rgb r=&quot;FF&quot; g=&quot;6C&quot; b=&quot;00&quot;/&gt;&lt;/elem&gt;&lt;elem m_fUsage=&quot;1.32948638262952041058E-04&quot;&gt;&lt;m_msothmcolidx val=&quot;0&quot;/&gt;&lt;m_rgb r=&quot;52&quot; g=&quot;5F&quot; b=&quot;69&quot;/&gt;&lt;/elem&gt;&lt;elem m_fUsage=&quot;1.16106307035309465380E-04&quot;&gt;&lt;m_msothmcolidx val=&quot;0&quot;/&gt;&lt;m_rgb r=&quot;25&quot; g=&quot;58&quot; b=&quot;2C&quot;/&gt;&lt;/elem&gt;&lt;elem m_fUsage=&quot;9.40461086986006715655E-05&quot;&gt;&lt;m_msothmcolidx val=&quot;0&quot;/&gt;&lt;m_rgb r=&quot;56&quot; g=&quot;BE&quot; b=&quot;63&quot;/&gt;&lt;/elem&gt;&lt;elem m_fUsage=&quot;8.20831010441804957000E-07&quot;&gt;&lt;m_msothmcolidx val=&quot;0&quot;/&gt;&lt;m_rgb r=&quot;77&quot; g=&quot;00&quot; b=&quot;00&quot;/&gt;&lt;/elem&gt;&lt;elem m_fUsage=&quot;4.38307719704987318143E-07&quot;&gt;&lt;m_msothmcolidx val=&quot;0&quot;/&gt;&lt;m_rgb r=&quot;FF&quot; g=&quot;35&quot; b=&quot;35&quot;/&gt;&lt;/elem&gt;&lt;elem m_fUsage=&quot;4.28400514799063204676E-07&quot;&gt;&lt;m_msothmcolidx val=&quot;0&quot;/&gt;&lt;m_rgb r=&quot;FF&quot; g=&quot;11&quot; b=&quot;11&quot;/&gt;&lt;/elem&gt;&lt;elem m_fUsage=&quot;3.91384502826790845498E-07&quot;&gt;&lt;m_msothmcolidx val=&quot;0&quot;/&gt;&lt;m_rgb r=&quot;8A&quot; g=&quot;1D&quot; b=&quot;0D&quot;/&gt;&lt;/elem&gt;&lt;elem m_fUsage=&quot;2.47306426606194548580E-07&quot;&gt;&lt;m_msothmcolidx val=&quot;0&quot;/&gt;&lt;m_rgb r=&quot;8A&quot; g=&quot;8A&quot; b=&quot;8A&quot;/&gt;&lt;/elem&gt;&lt;elem m_fUsage=&quot;1.43538572834995426167E-07&quot;&gt;&lt;m_msothmcolidx val=&quot;0&quot;/&gt;&lt;m_rgb r=&quot;EB&quot; g=&quot;3E&quot; b=&quot;25&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T33SAKsubYplPxpJIv9Xyw"/>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c7KJPGiZOkZIYh3Wk0sSL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mqauzsFIr2yJKkM25TtO9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IL3dxTsvz73YA2Blecs6zw"/>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DERwEVX0NyCn6ByEvCIQQ"/>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yS_0_T61kz8v6.mEwUQjzA"/>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EUKIU5nwwahXZ6.T6x4Ctw"/>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AYlgzNJe8lzMmf_g5rtwq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ZuwcCVxEns5.xHVUjt9Jug"/>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zeWoWyyxF_wdOTPwZo4slw"/>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pSE8yQZH5GSEAneLVeRYcw"/>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RY19UrVfmuki9yTpPX9.K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IZr60nHLJpjGf8Ue4HEy3Q"/>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w0wKpyWYWvgEr8aw6fmxh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CzwF4DbPqXXuHrlvWFvw.g"/>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nRTAv83LnXvDHmezuz5LPA"/>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ZEtBR8hJPZ.qa_ptb47UKQ"/>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mqauzsFIr2yJKkM25TtO9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TZpiq2rxT8.wby7CSW3Uw"/>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c7KJPGiZOkZIYh3Wk0sSLg"/>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szs4xfdSHSFmUobS6QU8f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l5HvX2g5hNd7QPXyMeJxbw"/>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BX_INlHvoOadH063RyD3dA"/>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5cKL4VMKZ2Rx.lK_VagTg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NjsyyqsamuaJqmSXvfsSMA"/>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IZr60nHLJpjGf8Ue4HEy3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w0wKpyWYWvgEr8aw6fmxhw"/>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bZawcoP3kyX2Sk4Rzhy1Jw"/>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pSE8yQZH5GSEAneLVeRYcw"/>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XCUp1ozqqMR_CbouWHtSmQ"/>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WYOymMII.21p6J1vVdfZGA"/>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2RBqky8IIspqavumpyviEA"/>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rTgYX6etF8_Tls3Ne6am2A"/>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Cihu2BDOMx4C9oiBB8c7_g"/>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1OwLvcyjUdZJVnF.psdUeA"/>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rQNVJeC5MenfMS1kGRNzY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TbCKZHCpMG21B71EFHWUrQ"/>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ttuTqFse_Y9YvLAMyvjdjQ"/>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G68tbmZd6B5_UYHFy9ykBw"/>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jtAN5tEOrIq9YcKDNSpKXQ"/>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7yi41OQnHkLGYwGUmU6MfQ"/>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7OW3KqfgIhDxnHf9Hon9rw"/>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n2O9x.VKPpU4QPE3pHFXEg"/>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yosNGXoq2RdyJ00FuxTi8w"/>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SCmmG_ckmTEch3bFa1J62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Oe._Aduv5ZCCKi4re1Nefg"/>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Et4RwdrS8chNZRAED_xbSw"/>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EgtdgZ_CVggiUoLcG13Pcw"/>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p0qBa4gtTu4rRY_ATrclQA"/>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Yi.Y6k5XE0OIzBHox63Vow"/>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_nhRREtQUsuLXOcfAG9DDg"/>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9.0CYEfh4gEl5_HgfF4prA"/>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vZjJS1Ng6dY9y_DiewJMxQ"/>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dbNy9NUbG990efA6.ZSe.Q"/>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A53DEp1zJo.g45RxmnAHt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NKGduAxDPgyvMqpY2Lnsew"/>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wBRl7TEyvfYkVDyZugoMyw"/>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F8iecokUDVWKbvzScrEKcA"/>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oM6JR1v5Ec61y.zw.wTCTw"/>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Kl57H9DRtzv4x2FHowbbwg"/>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OkuALFY.Ez6l1uKoT7_HLw"/>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2MMoWv8gOB5erLeZYdH_8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OEQCqJMFuKp_n6zX3pBJPA"/>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QHf9znrq9lWDZBctISoD3Q"/>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Fd6ukksmk0VXpf0VBHrw5g"/>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VWXVWfElrZi3WTHevniVhg"/>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fqL109ynDTTCU.ItmseBQw"/>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Xq6S7a8uUq0fW.Ejq7HBOg"/>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uQtwKYFRhyAyphWAgYoFmg"/>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Vj2IPpsimddHfbdRVbcGKQ"/>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tc_TMcpqfM1GsR0Ki5_qt5w"/>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7zUELGOntHOrTuLEXayHc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Kh3nOBUoDBxdRgTHHurhPQ"/>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6JDr_lE3Zpxa3lPM9JYY0w"/>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tt0lLlN026.ArvHADTelL7A"/>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tJj2BMGr4Bet6XynpCsQZzw"/>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tKwGgsbbiYjmaA6zGaHiTSQ"/>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tMH_exkbQkzEsYWIWBnFUiA"/>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tGQR3Wp3agKVYZSk8jeBWrA"/>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tliSWuwtmg5JYlqHsK.dRe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tJm5cNnDqiXfgoank5yIbcA"/>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ta4VCIb8t81EAcCxyd5eIdw"/>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tS4VPxilooBSaTM9mILkuuA"/>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lUbTzgF5bFnfhPBBpVYCNw"/>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8ZzJXSd7GdDKmgrkzphElQ"/>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jWTwLf.GbnFhGxf.Ou_mtw"/>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xyqXq2rkXt82I38gH.Z3LQ"/>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tjszmmlrmotLQv5xqXPaNqg"/>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tJ4aXhfyHY83A5J8901XbNQ"/>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t6iJXEYT4I.pKQYQiEjuIR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t28.1Yenl5lKkuIfw.goEyQ"/>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tzPJDQ2PLbwVisy9ElsC.iQ"/>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tHz8uXoMnSWg6sNuS8zGLJA"/>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txBryFhs7X6k.Ohb_RdTqVA"/>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EFc91AZANQq01fqg8Ihv6A"/>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agW6HWZ8d9K_vWKqNgPXYw"/>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x4SRqB_zlrSttGaa5NZ5qg"/>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htxYmxL3dlNHB04.oTokZQ"/>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dyqx010N1NWUYl4CI_ubcQ"/>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NYTQp5TE0BF5nn6vuez5H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tdsomwn5EUwLta9RWUiLqlA"/>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6o38jqcWVcToG8eozzu8Vw"/>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zSg8scq7E7ATNIhUftX1mA"/>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wTgZqpKwW7k7rU2iA7mfPA"/>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Hzdw4yWE0XGolyW38DFIRw"/>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LU0KdKFd6c06T3PthNk3uw"/>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bwQX35X0XBacs1NoCXU0lw"/>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ZqJB.PCBJ1QMkzjXxgooBQ"/>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prG4eq4WKXNhk839dw_M3A"/>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LwxTUzRMUlHcw6TqnV6uT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o3nZfgrW7nswoG0E_npRg"/>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fsbfmxK4.Dbodm14RMRjVQ"/>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XewqUANxoEolQXKa7Y5PTg"/>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MHzb0bAicwrDhTS5pt3FIg"/>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ttA9gba0HXPj9UWohHyXhOw"/>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wMVsCz_J0AvcUehkFLm.Dg"/>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cnLAHjpxcWXU8h2HTpwweQ"/>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YaQ9zSFI7WReR3O2H7C1jg"/>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sgopBqNYX7tyy0PJmwpwhA"/>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tNIzeDt.I9vlAwsTG3AXN.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t4xMlm83PHKmMsl6FV2.bVA"/>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hpPUkQ.XKvx.Vgv4MXj.kw"/>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oEtbBwWEwLtRgjTMSDJdTg"/>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tfoeNjwdN1YzHc2IPNmciFw"/>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tNVOAhe82qCchEQtfYjUUdw"/>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tlKCkN4VCgUMbrCfI2I3v2A"/>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tWsRCDLIha9aA1CJV0ec8wQ"/>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t82KgAwNYDBmk3eMoXD4Nn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txWydTUPbivlBarvWt4hYAw"/>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truH2LBjXSWdfU2X2WL4njQ"/>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tv7ENNK_1NupstvuMZjjPvQ"/>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tUEuu3dATLQiinOhcE0RNqA"/>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tCeWiRGE1vz1rjlsR7rMoBA"/>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ttTDHVhHngeSDZOPayNrbbA"/>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tj2HEb_XMxzhVO2wlFz_tNw"/>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t8b_kzwt9bsDCOyuN0H2k3Q"/>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t3p8P9cOY3mV0PMcyR3YigA"/>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tCymoxB5e4y.c._Dw9_RXp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tK0SQt5keVxL5tNRKA9fpKQ"/>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Fs_GLZP0OO5_ZDt_vQL9LA"/>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kg_ttVlhQOPlNB5x_9CvBQ"/>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t0Guo0sjma.ipsGwmcoKvKQ"/>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t1V5wtj1gzKCLu.u8s3zlBg"/>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tu8Fv.PI8DQallqQyBgt6qA"/>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t9inlSeAqgoLtW41ReLVXog"/>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tttEFeBEVJh4LM7c57lnlSg"/>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tI5P5Nn3WLFHPcHZgEITv_Q"/>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tqJa77so.q0_uNTq7TXTTa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fLTI4WLzyUAlpEFF0MTyrA"/>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telK3IumLu.b1XUee1lRDAA"/>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tDgAqIb39vA0DMq3tD2snSg"/>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KyHYTbce7nIpnEwyO8KzHQ"/>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tS5YY4JAGgOMFxNKC7sfiTQ"/>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tFLqsKwUHlL8jKZO6rNExkw"/>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tqgLkEbBB73CtLi4OcSjlsg"/>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tpcJHwRO.29sUXN.Z2gYWNg"/>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trsFVDgi9KJrOnD21wUtWy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yEHl9YQBP9ixtz5tET8iEg"/>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tj2HEb_XMxzhVO2wlFz_tNw"/>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tJ9ghrotj2RTtClqCj.daQQ"/>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t.LOrbahdrnBtd6h.txndgw"/>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tBE9FCL5yC9K1hEnaNTBcGw"/>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tclNnt0qDFevCM8fOwS1nXg"/>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tZT7yQRI6gzpH0SSpsEStZw"/>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teQu1kGiqJNycxv_QBgUgUA"/>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tUKGiqk7wCHm20x8_Whru3w"/>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tQLOgqHkrXGLEoSRdSfhIkA"/>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tBr9XFyMqD87FnhC40FTpm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g2Ee25jLkkw0GB5AlhyQSw"/>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tVh2aeZZdATv9vf_Oa84jlQ"/>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tsR2PP8_sI3ar5t0qFVKNsg"/>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t4JW4okvr4n.c6NeO3pr68g"/>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tKXNkvEc2n8tY4cooBPKaqg"/>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tOR3n5KR0nnAmGIU6a2z3jg"/>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tid7ims7PBb_jC.5vtLpvvg"/>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t6azOJ0niHZrxsrxR_6SOgg"/>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tOYL4j5xUWs3X_oNuHUylwQ"/>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tNMAQLczmjrXLJ37_1.LQpA"/>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t2yx0vckSkncK.UFgbUrUY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LEMrDPCpw1poLziMLlX0ww"/>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t6cXRMl_Let6q.FIGwbnSJw"/>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tBE9FCL5yC9K1hEnaNTBcGw"/>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tvrjQUvMiM_vkFY0Q1ud1lw"/>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tW4Ela1MrMg7Cy7ebtXQHTg"/>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tsh__ZKFKalIpCOoptSc4MQ"/>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t8zq1D0tea9W4RDeSUx2YWg"/>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tRz5lyA9BHXHjqQQNGG9zOg"/>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trc_ed23BtuWdaN0xnIyGA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CBRJVZxL95CsZCbOG._WPQ"/>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tCDS638q0tMT4Nx1gquPkHA"/>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tfC9Hk4rJ130UvPm90hLmog"/>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tSWv_LvziU96qHO0NM8Ss4Q"/>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tZdOxNSI5dpVqRgOl7CDcqA"/>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tZUUYozENFhDR4pICEGEqwQ"/>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tv3fSBjrMLz4RUMg0.v55XA"/>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tbmg4iS4zx1o.KLrOn0CAFg"/>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t_AI9EKc_QZl9tTONW_zj1Q"/>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tH.fUqqSVn1Z4TATYegJ89A"/>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t6CyY21AYfbPFvnq_3lLmQ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5Yie0JcSfQjlBZfeo.v5FQ"/>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tzqDcwZCnYdQw1YWO532G1w"/>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tA5w.Cys0XZ4I1qorWQt0kA"/>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tbzl0grc.7Z8QWHmLNga3bA"/>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tJw2xpJ7cpx_LC43MrxvQUQ"/>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t6F0C02jkRg_PEeRgeVgvjA"/>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tK_1ZPDYpER4krvvqtrnT1Q"/>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tIE2Ny.lhNuBEyP0ldh1VXA"/>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tSLFidG4_uY7EjXB2cCFcNg"/>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tF2eUbmM2kXy6._KO.YNWZA"/>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tYLx5lUuh5D1njb6xVcgx7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WRxWeocpisoRgec6jzcBkw"/>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tuf27HFA1N_R2Ju19laWXDQ"/>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tB.6Xk3DRr5_OSB8qvAIkOg"/>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tfLTI4WLzyUAlpEFF0MTyrA"/>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tJTDzo4laxjcMoqWKEO.J1w"/>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tnac9OnFNagm_daIgssCrGA"/>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tqodBglcShW5XyvIxbS3Ewg"/>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tIgqVG8yLreBvwYR2HIYuSg"/>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tGONg79KrDsAODogyE0Q7u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uSoEjzaoSF9.H13XpTW6w"/>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tC5_EVqn9rN5QZW0O3QEDaA"/>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thczxknRhANk_bzhBTb3Mfg"/>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t1ZCuN1lWCkp28CJ_q6RPbw"/>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t9fF3tmuPO6ocnlxX32IADg"/>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tBw4QJPVw2fmM5sXvI0sDYw"/>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tzoVpI.XROfjPKuWXdeWZ4A"/>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tcdLtAu_ZhqNOjC_bT2o.BA"/>
</p:tagLst>
</file>

<file path=ppt/tags/tag337.xml><?xml version="1.0" encoding="utf-8"?>
<p:tagLst xmlns:a="http://schemas.openxmlformats.org/drawingml/2006/main" xmlns:r="http://schemas.openxmlformats.org/officeDocument/2006/relationships" xmlns:p="http://schemas.openxmlformats.org/presentationml/2006/main">
  <p:tag name="THINKCELLSHAPEDONOTDELETE" val="tc6U_j28HUw.QzBIwRKxERw"/>
</p:tagLst>
</file>

<file path=ppt/tags/tag338.xml><?xml version="1.0" encoding="utf-8"?>
<p:tagLst xmlns:a="http://schemas.openxmlformats.org/drawingml/2006/main" xmlns:r="http://schemas.openxmlformats.org/officeDocument/2006/relationships" xmlns:p="http://schemas.openxmlformats.org/presentationml/2006/main">
  <p:tag name="THINKCELLSHAPEDONOTDELETE" val="tgdAvLEiTyzbgo60PmtQZBw"/>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tKd5hPoqoMX3Y.e6n63KCm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EQ8kUK1olP1ft9wAUqS0FA"/>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teEFrj8qGrvcNKTjlS4Gmig"/>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twUAS.ms3sjhObW1TkcjShw"/>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t2w_.cO1L16SYm18s02n4kQ"/>
</p:tagLst>
</file>

<file path=ppt/tags/tag343.xml><?xml version="1.0" encoding="utf-8"?>
<p:tagLst xmlns:a="http://schemas.openxmlformats.org/drawingml/2006/main" xmlns:r="http://schemas.openxmlformats.org/officeDocument/2006/relationships" xmlns:p="http://schemas.openxmlformats.org/presentationml/2006/main">
  <p:tag name="THINKCELLSHAPEDONOTDELETE" val="tTUD1KexhdEkwGWy1V5z1Mw"/>
</p:tagLst>
</file>

<file path=ppt/tags/tag344.xml><?xml version="1.0" encoding="utf-8"?>
<p:tagLst xmlns:a="http://schemas.openxmlformats.org/drawingml/2006/main" xmlns:r="http://schemas.openxmlformats.org/officeDocument/2006/relationships" xmlns:p="http://schemas.openxmlformats.org/presentationml/2006/main">
  <p:tag name="THINKCELLSHAPEDONOTDELETE" val="tQ8tXZvVemc3TtQbh3tK6SQ"/>
</p:tagLst>
</file>

<file path=ppt/tags/tag345.xml><?xml version="1.0" encoding="utf-8"?>
<p:tagLst xmlns:a="http://schemas.openxmlformats.org/drawingml/2006/main" xmlns:r="http://schemas.openxmlformats.org/officeDocument/2006/relationships" xmlns:p="http://schemas.openxmlformats.org/presentationml/2006/main">
  <p:tag name="THINKCELLSHAPEDONOTDELETE" val="tMj2t_k3VemqxhMYuh7B3Kw"/>
</p:tagLst>
</file>

<file path=ppt/tags/tag346.xml><?xml version="1.0" encoding="utf-8"?>
<p:tagLst xmlns:a="http://schemas.openxmlformats.org/drawingml/2006/main" xmlns:r="http://schemas.openxmlformats.org/officeDocument/2006/relationships" xmlns:p="http://schemas.openxmlformats.org/presentationml/2006/main">
  <p:tag name="THINKCELLSHAPEDONOTDELETE" val="tfQ24g0g.w34.aoe48kDvlw"/>
</p:tagLst>
</file>

<file path=ppt/tags/tag347.xml><?xml version="1.0" encoding="utf-8"?>
<p:tagLst xmlns:a="http://schemas.openxmlformats.org/drawingml/2006/main" xmlns:r="http://schemas.openxmlformats.org/officeDocument/2006/relationships" xmlns:p="http://schemas.openxmlformats.org/presentationml/2006/main">
  <p:tag name="THINKCELLSHAPEDONOTDELETE" val="tpm17FIHDbGVTZX9eVm9J1A"/>
</p:tagLst>
</file>

<file path=ppt/tags/tag348.xml><?xml version="1.0" encoding="utf-8"?>
<p:tagLst xmlns:a="http://schemas.openxmlformats.org/drawingml/2006/main" xmlns:r="http://schemas.openxmlformats.org/officeDocument/2006/relationships" xmlns:p="http://schemas.openxmlformats.org/presentationml/2006/main">
  <p:tag name="THINKCELLSHAPEDONOTDELETE" val="tWX86_DTL.DsV7EZ4ulz0YA"/>
</p:tagLst>
</file>

<file path=ppt/tags/tag349.xml><?xml version="1.0" encoding="utf-8"?>
<p:tagLst xmlns:a="http://schemas.openxmlformats.org/drawingml/2006/main" xmlns:r="http://schemas.openxmlformats.org/officeDocument/2006/relationships" xmlns:p="http://schemas.openxmlformats.org/presentationml/2006/main">
  <p:tag name="THINKCELLSHAPEDONOTDELETE" val="tLnHwmVG7xVwIlzBtu_QQF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gdAvLEiTyzbgo60PmtQZBw"/>
</p:tagLst>
</file>

<file path=ppt/tags/tag350.xml><?xml version="1.0" encoding="utf-8"?>
<p:tagLst xmlns:a="http://schemas.openxmlformats.org/drawingml/2006/main" xmlns:r="http://schemas.openxmlformats.org/officeDocument/2006/relationships" xmlns:p="http://schemas.openxmlformats.org/presentationml/2006/main">
  <p:tag name="THINKCELLSHAPEDONOTDELETE" val="tWEo8291fkGg9pgHEl5PaCg"/>
</p:tagLst>
</file>

<file path=ppt/tags/tag3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2.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353.xml><?xml version="1.0" encoding="utf-8"?>
<p:tagLst xmlns:a="http://schemas.openxmlformats.org/drawingml/2006/main" xmlns:r="http://schemas.openxmlformats.org/officeDocument/2006/relationships" xmlns:p="http://schemas.openxmlformats.org/presentationml/2006/main">
  <p:tag name="THINKCELLSHAPEDONOTDELETE" val="thtcCA3KF51vjHL_g9A1EXQ"/>
</p:tagLst>
</file>

<file path=ppt/tags/tag354.xml><?xml version="1.0" encoding="utf-8"?>
<p:tagLst xmlns:a="http://schemas.openxmlformats.org/drawingml/2006/main" xmlns:r="http://schemas.openxmlformats.org/officeDocument/2006/relationships" xmlns:p="http://schemas.openxmlformats.org/presentationml/2006/main">
  <p:tag name="THINKCELLSHAPEDONOTDELETE" val="tYLti3xR7N8CdZTQaRrdcWA"/>
</p:tagLst>
</file>

<file path=ppt/tags/tag355.xml><?xml version="1.0" encoding="utf-8"?>
<p:tagLst xmlns:a="http://schemas.openxmlformats.org/drawingml/2006/main" xmlns:r="http://schemas.openxmlformats.org/officeDocument/2006/relationships" xmlns:p="http://schemas.openxmlformats.org/presentationml/2006/main">
  <p:tag name="THINKCELLSHAPEDONOTDELETE" val="trWpNBpbTsoudZUg3EEzHSw"/>
</p:tagLst>
</file>

<file path=ppt/tags/tag356.xml><?xml version="1.0" encoding="utf-8"?>
<p:tagLst xmlns:a="http://schemas.openxmlformats.org/drawingml/2006/main" xmlns:r="http://schemas.openxmlformats.org/officeDocument/2006/relationships" xmlns:p="http://schemas.openxmlformats.org/presentationml/2006/main">
  <p:tag name="THINKCELLSHAPEDONOTDELETE" val="tCiEJkIjg00GRlWMLy3Qvaw"/>
</p:tagLst>
</file>

<file path=ppt/tags/tag357.xml><?xml version="1.0" encoding="utf-8"?>
<p:tagLst xmlns:a="http://schemas.openxmlformats.org/drawingml/2006/main" xmlns:r="http://schemas.openxmlformats.org/officeDocument/2006/relationships" xmlns:p="http://schemas.openxmlformats.org/presentationml/2006/main">
  <p:tag name="THINKCELLSHAPEDONOTDELETE" val="tfiXzLwePEDOdIeZBVrnsBA"/>
</p:tagLst>
</file>

<file path=ppt/tags/tag358.xml><?xml version="1.0" encoding="utf-8"?>
<p:tagLst xmlns:a="http://schemas.openxmlformats.org/drawingml/2006/main" xmlns:r="http://schemas.openxmlformats.org/officeDocument/2006/relationships" xmlns:p="http://schemas.openxmlformats.org/presentationml/2006/main">
  <p:tag name="THINKCELLSHAPEDONOTDELETE" val="tpyJJSmYGtPs91h_TQGZWUw"/>
</p:tagLst>
</file>

<file path=ppt/tags/tag359.xml><?xml version="1.0" encoding="utf-8"?>
<p:tagLst xmlns:a="http://schemas.openxmlformats.org/drawingml/2006/main" xmlns:r="http://schemas.openxmlformats.org/officeDocument/2006/relationships" xmlns:p="http://schemas.openxmlformats.org/presentationml/2006/main">
  <p:tag name="THINKCELLSHAPEDONOTDELETE" val="tAoEjTfzjYqjyfujXwYqeI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tgXEyiw60CXMcIdRGKx7w"/>
</p:tagLst>
</file>

<file path=ppt/tags/tag360.xml><?xml version="1.0" encoding="utf-8"?>
<p:tagLst xmlns:a="http://schemas.openxmlformats.org/drawingml/2006/main" xmlns:r="http://schemas.openxmlformats.org/officeDocument/2006/relationships" xmlns:p="http://schemas.openxmlformats.org/presentationml/2006/main">
  <p:tag name="THINKCELLSHAPEDONOTDELETE" val="tw2YyYwJ6IoN6LyQKglEAWQ"/>
</p:tagLst>
</file>

<file path=ppt/tags/tag361.xml><?xml version="1.0" encoding="utf-8"?>
<p:tagLst xmlns:a="http://schemas.openxmlformats.org/drawingml/2006/main" xmlns:r="http://schemas.openxmlformats.org/officeDocument/2006/relationships" xmlns:p="http://schemas.openxmlformats.org/presentationml/2006/main">
  <p:tag name="THINKCELLSHAPEDONOTDELETE" val="tlUi2nMsQrk0PCJNg6uHa6Q"/>
</p:tagLst>
</file>

<file path=ppt/tags/tag362.xml><?xml version="1.0" encoding="utf-8"?>
<p:tagLst xmlns:a="http://schemas.openxmlformats.org/drawingml/2006/main" xmlns:r="http://schemas.openxmlformats.org/officeDocument/2006/relationships" xmlns:p="http://schemas.openxmlformats.org/presentationml/2006/main">
  <p:tag name="THINKCELLSHAPEDONOTDELETE" val="tz3TF69n9CApClaJioh1jLg"/>
</p:tagLst>
</file>

<file path=ppt/tags/tag363.xml><?xml version="1.0" encoding="utf-8"?>
<p:tagLst xmlns:a="http://schemas.openxmlformats.org/drawingml/2006/main" xmlns:r="http://schemas.openxmlformats.org/officeDocument/2006/relationships" xmlns:p="http://schemas.openxmlformats.org/presentationml/2006/main">
  <p:tag name="THINKCELLSHAPEDONOTDELETE" val="tBvwczqAQY0DZCBgHB12oMw"/>
</p:tagLst>
</file>

<file path=ppt/tags/tag364.xml><?xml version="1.0" encoding="utf-8"?>
<p:tagLst xmlns:a="http://schemas.openxmlformats.org/drawingml/2006/main" xmlns:r="http://schemas.openxmlformats.org/officeDocument/2006/relationships" xmlns:p="http://schemas.openxmlformats.org/presentationml/2006/main">
  <p:tag name="THINKCELLSHAPEDONOTDELETE" val="t09w7zqZh6p96CY1.hVdL_w"/>
</p:tagLst>
</file>

<file path=ppt/tags/tag365.xml><?xml version="1.0" encoding="utf-8"?>
<p:tagLst xmlns:a="http://schemas.openxmlformats.org/drawingml/2006/main" xmlns:r="http://schemas.openxmlformats.org/officeDocument/2006/relationships" xmlns:p="http://schemas.openxmlformats.org/presentationml/2006/main">
  <p:tag name="THINKCELLSHAPEDONOTDELETE" val="tWeiB8Fjm58xeA.kf77sn3w"/>
</p:tagLst>
</file>

<file path=ppt/tags/tag366.xml><?xml version="1.0" encoding="utf-8"?>
<p:tagLst xmlns:a="http://schemas.openxmlformats.org/drawingml/2006/main" xmlns:r="http://schemas.openxmlformats.org/officeDocument/2006/relationships" xmlns:p="http://schemas.openxmlformats.org/presentationml/2006/main">
  <p:tag name="THINKCELLSHAPEDONOTDELETE" val="tRVbmA7k2J._rN3UyaBC6GQ"/>
</p:tagLst>
</file>

<file path=ppt/tags/tag367.xml><?xml version="1.0" encoding="utf-8"?>
<p:tagLst xmlns:a="http://schemas.openxmlformats.org/drawingml/2006/main" xmlns:r="http://schemas.openxmlformats.org/officeDocument/2006/relationships" xmlns:p="http://schemas.openxmlformats.org/presentationml/2006/main">
  <p:tag name="THINKCELLSHAPEDONOTDELETE" val="tyIfRbXfk7sCpX_m9PBsz6Q"/>
</p:tagLst>
</file>

<file path=ppt/tags/tag368.xml><?xml version="1.0" encoding="utf-8"?>
<p:tagLst xmlns:a="http://schemas.openxmlformats.org/drawingml/2006/main" xmlns:r="http://schemas.openxmlformats.org/officeDocument/2006/relationships" xmlns:p="http://schemas.openxmlformats.org/presentationml/2006/main">
  <p:tag name="THINKCELLSHAPEDONOTDELETE" val="tWHlfWqsBdCTME89bfn9Fjw"/>
</p:tagLst>
</file>

<file path=ppt/tags/tag369.xml><?xml version="1.0" encoding="utf-8"?>
<p:tagLst xmlns:a="http://schemas.openxmlformats.org/drawingml/2006/main" xmlns:r="http://schemas.openxmlformats.org/officeDocument/2006/relationships" xmlns:p="http://schemas.openxmlformats.org/presentationml/2006/main">
  <p:tag name="THINKCELLSHAPEDONOTDELETE" val="tZIYOrNYuRkF6.4blpBHwFA"/>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zoVpI.XROfjPKuWXdeWZ4A"/>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t.uYLrS0tM2ZjZq6rB5jatw"/>
</p:tagLst>
</file>

<file path=ppt/tags/tag371.xml><?xml version="1.0" encoding="utf-8"?>
<p:tagLst xmlns:a="http://schemas.openxmlformats.org/drawingml/2006/main" xmlns:r="http://schemas.openxmlformats.org/officeDocument/2006/relationships" xmlns:p="http://schemas.openxmlformats.org/presentationml/2006/main">
  <p:tag name="THINKCELLSHAPEDONOTDELETE" val="t2oNAw5SgZDZiAQ53ClWS3w"/>
</p:tagLst>
</file>

<file path=ppt/tags/tag372.xml><?xml version="1.0" encoding="utf-8"?>
<p:tagLst xmlns:a="http://schemas.openxmlformats.org/drawingml/2006/main" xmlns:r="http://schemas.openxmlformats.org/officeDocument/2006/relationships" xmlns:p="http://schemas.openxmlformats.org/presentationml/2006/main">
  <p:tag name="THINKCELLSHAPEDONOTDELETE" val="teTbhFCRmW0kPOjVA5cKZtQ"/>
</p:tagLst>
</file>

<file path=ppt/tags/tag373.xml><?xml version="1.0" encoding="utf-8"?>
<p:tagLst xmlns:a="http://schemas.openxmlformats.org/drawingml/2006/main" xmlns:r="http://schemas.openxmlformats.org/officeDocument/2006/relationships" xmlns:p="http://schemas.openxmlformats.org/presentationml/2006/main">
  <p:tag name="THINKCELLSHAPEDONOTDELETE" val="t4odbfxEX7rbert3TM5_aTA"/>
</p:tagLst>
</file>

<file path=ppt/tags/tag374.xml><?xml version="1.0" encoding="utf-8"?>
<p:tagLst xmlns:a="http://schemas.openxmlformats.org/drawingml/2006/main" xmlns:r="http://schemas.openxmlformats.org/officeDocument/2006/relationships" xmlns:p="http://schemas.openxmlformats.org/presentationml/2006/main">
  <p:tag name="THINKCELLSHAPEDONOTDELETE" val="tJqrspptBfMUoGeAiz6VG5Q"/>
</p:tagLst>
</file>

<file path=ppt/tags/tag375.xml><?xml version="1.0" encoding="utf-8"?>
<p:tagLst xmlns:a="http://schemas.openxmlformats.org/drawingml/2006/main" xmlns:r="http://schemas.openxmlformats.org/officeDocument/2006/relationships" xmlns:p="http://schemas.openxmlformats.org/presentationml/2006/main">
  <p:tag name="THINKCELLSHAPEDONOTDELETE" val="tPVw9VGIse_YDhir_2sBv9Q"/>
</p:tagLst>
</file>

<file path=ppt/tags/tag376.xml><?xml version="1.0" encoding="utf-8"?>
<p:tagLst xmlns:a="http://schemas.openxmlformats.org/drawingml/2006/main" xmlns:r="http://schemas.openxmlformats.org/officeDocument/2006/relationships" xmlns:p="http://schemas.openxmlformats.org/presentationml/2006/main">
  <p:tag name="THINKCELLSHAPEDONOTDELETE" val="tH.65j2oJBtPkvu27vr4SPg"/>
</p:tagLst>
</file>

<file path=ppt/tags/tag377.xml><?xml version="1.0" encoding="utf-8"?>
<p:tagLst xmlns:a="http://schemas.openxmlformats.org/drawingml/2006/main" xmlns:r="http://schemas.openxmlformats.org/officeDocument/2006/relationships" xmlns:p="http://schemas.openxmlformats.org/presentationml/2006/main">
  <p:tag name="THINKCELLSHAPEDONOTDELETE" val="tD6gUf0wct36eEWKsgJf_jw"/>
</p:tagLst>
</file>

<file path=ppt/tags/tag378.xml><?xml version="1.0" encoding="utf-8"?>
<p:tagLst xmlns:a="http://schemas.openxmlformats.org/drawingml/2006/main" xmlns:r="http://schemas.openxmlformats.org/officeDocument/2006/relationships" xmlns:p="http://schemas.openxmlformats.org/presentationml/2006/main">
  <p:tag name="THINKCELLSHAPEDONOTDELETE" val="tyk5VeVHSCB9kR2kmKRCCaw"/>
</p:tagLst>
</file>

<file path=ppt/tags/tag379.xml><?xml version="1.0" encoding="utf-8"?>
<p:tagLst xmlns:a="http://schemas.openxmlformats.org/drawingml/2006/main" xmlns:r="http://schemas.openxmlformats.org/officeDocument/2006/relationships" xmlns:p="http://schemas.openxmlformats.org/presentationml/2006/main">
  <p:tag name="THINKCELLSHAPEDONOTDELETE" val="tENeEIBW_WjtiXs32ypTe5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nhGOv5fpkdoJd9q8S6eswQ"/>
</p:tagLst>
</file>

<file path=ppt/tags/tag3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3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3.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384.xml><?xml version="1.0" encoding="utf-8"?>
<p:tagLst xmlns:a="http://schemas.openxmlformats.org/drawingml/2006/main" xmlns:r="http://schemas.openxmlformats.org/officeDocument/2006/relationships" xmlns:p="http://schemas.openxmlformats.org/presentationml/2006/main">
  <p:tag name="THINKCELLSHAPEDONOTDELETE" val="t2ZStieyCm3kOz.NrecCVAA"/>
</p:tagLst>
</file>

<file path=ppt/tags/tag385.xml><?xml version="1.0" encoding="utf-8"?>
<p:tagLst xmlns:a="http://schemas.openxmlformats.org/drawingml/2006/main" xmlns:r="http://schemas.openxmlformats.org/officeDocument/2006/relationships" xmlns:p="http://schemas.openxmlformats.org/presentationml/2006/main">
  <p:tag name="THINKCELLSHAPEDONOTDELETE" val="tUmfJAQAvMpmiCUmiOkGQnA"/>
</p:tagLst>
</file>

<file path=ppt/tags/tag386.xml><?xml version="1.0" encoding="utf-8"?>
<p:tagLst xmlns:a="http://schemas.openxmlformats.org/drawingml/2006/main" xmlns:r="http://schemas.openxmlformats.org/officeDocument/2006/relationships" xmlns:p="http://schemas.openxmlformats.org/presentationml/2006/main">
  <p:tag name="THINKCELLSHAPEDONOTDELETE" val="tNdH.vvAGW27Lew_1s3VOEw"/>
</p:tagLst>
</file>

<file path=ppt/tags/tag387.xml><?xml version="1.0" encoding="utf-8"?>
<p:tagLst xmlns:a="http://schemas.openxmlformats.org/drawingml/2006/main" xmlns:r="http://schemas.openxmlformats.org/officeDocument/2006/relationships" xmlns:p="http://schemas.openxmlformats.org/presentationml/2006/main">
  <p:tag name="THINKCELLSHAPEDONOTDELETE" val="tfcaBR96XWsWFvveOv_1dYA"/>
</p:tagLst>
</file>

<file path=ppt/tags/tag388.xml><?xml version="1.0" encoding="utf-8"?>
<p:tagLst xmlns:a="http://schemas.openxmlformats.org/drawingml/2006/main" xmlns:r="http://schemas.openxmlformats.org/officeDocument/2006/relationships" xmlns:p="http://schemas.openxmlformats.org/presentationml/2006/main">
  <p:tag name="THINKCELLSHAPEDONOTDELETE" val="tR_y2M8zV41K2KOyyYYUoVg"/>
</p:tagLst>
</file>

<file path=ppt/tags/tag389.xml><?xml version="1.0" encoding="utf-8"?>
<p:tagLst xmlns:a="http://schemas.openxmlformats.org/drawingml/2006/main" xmlns:r="http://schemas.openxmlformats.org/officeDocument/2006/relationships" xmlns:p="http://schemas.openxmlformats.org/presentationml/2006/main">
  <p:tag name="THINKCELLSHAPEDONOTDELETE" val="tXS87hNYTTs2oRhVPvyl1s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EOh9y8BdotAtfIs1xt0Slw"/>
</p:tagLst>
</file>

<file path=ppt/tags/tag390.xml><?xml version="1.0" encoding="utf-8"?>
<p:tagLst xmlns:a="http://schemas.openxmlformats.org/drawingml/2006/main" xmlns:r="http://schemas.openxmlformats.org/officeDocument/2006/relationships" xmlns:p="http://schemas.openxmlformats.org/presentationml/2006/main">
  <p:tag name="THINKCELLSHAPEDONOTDELETE" val="tn3h_T0.1yQ_L9FWuypM32A"/>
</p:tagLst>
</file>

<file path=ppt/tags/tag391.xml><?xml version="1.0" encoding="utf-8"?>
<p:tagLst xmlns:a="http://schemas.openxmlformats.org/drawingml/2006/main" xmlns:r="http://schemas.openxmlformats.org/officeDocument/2006/relationships" xmlns:p="http://schemas.openxmlformats.org/presentationml/2006/main">
  <p:tag name="THINKCELLSHAPEDONOTDELETE" val="tJ6dHaWFHsBULDUHFgka13A"/>
</p:tagLst>
</file>

<file path=ppt/tags/tag392.xml><?xml version="1.0" encoding="utf-8"?>
<p:tagLst xmlns:a="http://schemas.openxmlformats.org/drawingml/2006/main" xmlns:r="http://schemas.openxmlformats.org/officeDocument/2006/relationships" xmlns:p="http://schemas.openxmlformats.org/presentationml/2006/main">
  <p:tag name="THINKCELLSHAPEDONOTDELETE" val="tZAax7BVdHpZavm6kpTvGWw"/>
</p:tagLst>
</file>

<file path=ppt/tags/tag393.xml><?xml version="1.0" encoding="utf-8"?>
<p:tagLst xmlns:a="http://schemas.openxmlformats.org/drawingml/2006/main" xmlns:r="http://schemas.openxmlformats.org/officeDocument/2006/relationships" xmlns:p="http://schemas.openxmlformats.org/presentationml/2006/main">
  <p:tag name="THINKCELLSHAPEDONOTDELETE" val="tZaPXVtmnLNk2TMHC_Kp00g"/>
</p:tagLst>
</file>

<file path=ppt/tags/tag394.xml><?xml version="1.0" encoding="utf-8"?>
<p:tagLst xmlns:a="http://schemas.openxmlformats.org/drawingml/2006/main" xmlns:r="http://schemas.openxmlformats.org/officeDocument/2006/relationships" xmlns:p="http://schemas.openxmlformats.org/presentationml/2006/main">
  <p:tag name="THINKCELLSHAPEDONOTDELETE" val="tUZdbLUn50fCdyWZ1f6AsIg"/>
</p:tagLst>
</file>

<file path=ppt/tags/tag395.xml><?xml version="1.0" encoding="utf-8"?>
<p:tagLst xmlns:a="http://schemas.openxmlformats.org/drawingml/2006/main" xmlns:r="http://schemas.openxmlformats.org/officeDocument/2006/relationships" xmlns:p="http://schemas.openxmlformats.org/presentationml/2006/main">
  <p:tag name="THINKCELLSHAPEDONOTDELETE" val="tStZG2R0rO_Uft4ktnX6RZg"/>
</p:tagLst>
</file>

<file path=ppt/tags/tag396.xml><?xml version="1.0" encoding="utf-8"?>
<p:tagLst xmlns:a="http://schemas.openxmlformats.org/drawingml/2006/main" xmlns:r="http://schemas.openxmlformats.org/officeDocument/2006/relationships" xmlns:p="http://schemas.openxmlformats.org/presentationml/2006/main">
  <p:tag name="THINKCELLSHAPEDONOTDELETE" val="tKfnw6Vv_Npu2CPW3qfBfnQ"/>
</p:tagLst>
</file>

<file path=ppt/tags/tag397.xml><?xml version="1.0" encoding="utf-8"?>
<p:tagLst xmlns:a="http://schemas.openxmlformats.org/drawingml/2006/main" xmlns:r="http://schemas.openxmlformats.org/officeDocument/2006/relationships" xmlns:p="http://schemas.openxmlformats.org/presentationml/2006/main">
  <p:tag name="THINKCELLSHAPEDONOTDELETE" val="tAJdITKyCMw6fX5jqr5QKTA"/>
</p:tagLst>
</file>

<file path=ppt/tags/tag398.xml><?xml version="1.0" encoding="utf-8"?>
<p:tagLst xmlns:a="http://schemas.openxmlformats.org/drawingml/2006/main" xmlns:r="http://schemas.openxmlformats.org/officeDocument/2006/relationships" xmlns:p="http://schemas.openxmlformats.org/presentationml/2006/main">
  <p:tag name="THINKCELLSHAPEDONOTDELETE" val="tMbNaLNJvjNoz2xQqp96IiQ"/>
</p:tagLst>
</file>

<file path=ppt/tags/tag399.xml><?xml version="1.0" encoding="utf-8"?>
<p:tagLst xmlns:a="http://schemas.openxmlformats.org/drawingml/2006/main" xmlns:r="http://schemas.openxmlformats.org/officeDocument/2006/relationships" xmlns:p="http://schemas.openxmlformats.org/presentationml/2006/main">
  <p:tag name="THINKCELLSHAPEDONOTDELETE" val="t_7lf7E81vGn_nc5Hel_3w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2KNEkkHxOsAxk_8G1D3hpA"/>
</p:tagLst>
</file>

<file path=ppt/tags/tag400.xml><?xml version="1.0" encoding="utf-8"?>
<p:tagLst xmlns:a="http://schemas.openxmlformats.org/drawingml/2006/main" xmlns:r="http://schemas.openxmlformats.org/officeDocument/2006/relationships" xmlns:p="http://schemas.openxmlformats.org/presentationml/2006/main">
  <p:tag name="THINKCELLSHAPEDONOTDELETE" val="tG5GiGkSVOiU8CLYx7Jkmrw"/>
</p:tagLst>
</file>

<file path=ppt/tags/tag401.xml><?xml version="1.0" encoding="utf-8"?>
<p:tagLst xmlns:a="http://schemas.openxmlformats.org/drawingml/2006/main" xmlns:r="http://schemas.openxmlformats.org/officeDocument/2006/relationships" xmlns:p="http://schemas.openxmlformats.org/presentationml/2006/main">
  <p:tag name="THINKCELLSHAPEDONOTDELETE" val="tnsYVtWm_6MopVXvrwczCCg"/>
</p:tagLst>
</file>

<file path=ppt/tags/tag402.xml><?xml version="1.0" encoding="utf-8"?>
<p:tagLst xmlns:a="http://schemas.openxmlformats.org/drawingml/2006/main" xmlns:r="http://schemas.openxmlformats.org/officeDocument/2006/relationships" xmlns:p="http://schemas.openxmlformats.org/presentationml/2006/main">
  <p:tag name="THINKCELLSHAPEDONOTDELETE" val="tY1Xj6RGaWQZ3Pme2hbkfzg"/>
</p:tagLst>
</file>

<file path=ppt/tags/tag403.xml><?xml version="1.0" encoding="utf-8"?>
<p:tagLst xmlns:a="http://schemas.openxmlformats.org/drawingml/2006/main" xmlns:r="http://schemas.openxmlformats.org/officeDocument/2006/relationships" xmlns:p="http://schemas.openxmlformats.org/presentationml/2006/main">
  <p:tag name="THINKCELLSHAPEDONOTDELETE" val="tJfJDHj1GBUkFSrexk_2cjg"/>
</p:tagLst>
</file>

<file path=ppt/tags/tag404.xml><?xml version="1.0" encoding="utf-8"?>
<p:tagLst xmlns:a="http://schemas.openxmlformats.org/drawingml/2006/main" xmlns:r="http://schemas.openxmlformats.org/officeDocument/2006/relationships" xmlns:p="http://schemas.openxmlformats.org/presentationml/2006/main">
  <p:tag name="THINKCELLSHAPEDONOTDELETE" val="tnFAU5NotwpNzeYwIGbOkkA"/>
</p:tagLst>
</file>

<file path=ppt/tags/tag405.xml><?xml version="1.0" encoding="utf-8"?>
<p:tagLst xmlns:a="http://schemas.openxmlformats.org/drawingml/2006/main" xmlns:r="http://schemas.openxmlformats.org/officeDocument/2006/relationships" xmlns:p="http://schemas.openxmlformats.org/presentationml/2006/main">
  <p:tag name="THINKCELLSHAPEDONOTDELETE" val="t8uaM1m9K8l3WXpUYItpuZg"/>
</p:tagLst>
</file>

<file path=ppt/tags/tag406.xml><?xml version="1.0" encoding="utf-8"?>
<p:tagLst xmlns:a="http://schemas.openxmlformats.org/drawingml/2006/main" xmlns:r="http://schemas.openxmlformats.org/officeDocument/2006/relationships" xmlns:p="http://schemas.openxmlformats.org/presentationml/2006/main">
  <p:tag name="THINKCELLSHAPEDONOTDELETE" val="tmIgvKVPThqz2IjFa7T9yOA"/>
</p:tagLst>
</file>

<file path=ppt/tags/tag407.xml><?xml version="1.0" encoding="utf-8"?>
<p:tagLst xmlns:a="http://schemas.openxmlformats.org/drawingml/2006/main" xmlns:r="http://schemas.openxmlformats.org/officeDocument/2006/relationships" xmlns:p="http://schemas.openxmlformats.org/presentationml/2006/main">
  <p:tag name="THINKCELLSHAPEDONOTDELETE" val="tNaCExK865VfbiSmh70lsIQ"/>
</p:tagLst>
</file>

<file path=ppt/tags/tag408.xml><?xml version="1.0" encoding="utf-8"?>
<p:tagLst xmlns:a="http://schemas.openxmlformats.org/drawingml/2006/main" xmlns:r="http://schemas.openxmlformats.org/officeDocument/2006/relationships" xmlns:p="http://schemas.openxmlformats.org/presentationml/2006/main">
  <p:tag name="THINKCELLSHAPEDONOTDELETE" val="tVucSb7ZWgp9c0mwHlj.pZg"/>
</p:tagLst>
</file>

<file path=ppt/tags/tag409.xml><?xml version="1.0" encoding="utf-8"?>
<p:tagLst xmlns:a="http://schemas.openxmlformats.org/drawingml/2006/main" xmlns:r="http://schemas.openxmlformats.org/officeDocument/2006/relationships" xmlns:p="http://schemas.openxmlformats.org/presentationml/2006/main">
  <p:tag name="THINKCELLSHAPEDONOTDELETE" val="t8UWImznLwhCWHy8wJaFoU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Bw4QJPVw2fmM5sXvI0sDYw"/>
</p:tagLst>
</file>

<file path=ppt/tags/tag410.xml><?xml version="1.0" encoding="utf-8"?>
<p:tagLst xmlns:a="http://schemas.openxmlformats.org/drawingml/2006/main" xmlns:r="http://schemas.openxmlformats.org/officeDocument/2006/relationships" xmlns:p="http://schemas.openxmlformats.org/presentationml/2006/main">
  <p:tag name="THINKCELLSHAPEDONOTDELETE" val="tkVt9vqspCAqmKyBPr6xjcw"/>
</p:tagLst>
</file>

<file path=ppt/tags/tag411.xml><?xml version="1.0" encoding="utf-8"?>
<p:tagLst xmlns:a="http://schemas.openxmlformats.org/drawingml/2006/main" xmlns:r="http://schemas.openxmlformats.org/officeDocument/2006/relationships" xmlns:p="http://schemas.openxmlformats.org/presentationml/2006/main">
  <p:tag name="THINKCELLSHAPEDONOTDELETE" val="tevQM8XPZy1KGeXXXI_mVCA"/>
</p:tagLst>
</file>

<file path=ppt/tags/tag412.xml><?xml version="1.0" encoding="utf-8"?>
<p:tagLst xmlns:a="http://schemas.openxmlformats.org/drawingml/2006/main" xmlns:r="http://schemas.openxmlformats.org/officeDocument/2006/relationships" xmlns:p="http://schemas.openxmlformats.org/presentationml/2006/main">
  <p:tag name="THINKCELLSHAPEDONOTDELETE" val="tb9dWF3oou925l.Yc0RPo3A"/>
</p:tagLst>
</file>

<file path=ppt/tags/tag413.xml><?xml version="1.0" encoding="utf-8"?>
<p:tagLst xmlns:a="http://schemas.openxmlformats.org/drawingml/2006/main" xmlns:r="http://schemas.openxmlformats.org/officeDocument/2006/relationships" xmlns:p="http://schemas.openxmlformats.org/presentationml/2006/main">
  <p:tag name="THINKCELLSHAPEDONOTDELETE" val="txWp6ocqaPcu3ryfR7xyqdQ"/>
</p:tagLst>
</file>

<file path=ppt/tags/tag414.xml><?xml version="1.0" encoding="utf-8"?>
<p:tagLst xmlns:a="http://schemas.openxmlformats.org/drawingml/2006/main" xmlns:r="http://schemas.openxmlformats.org/officeDocument/2006/relationships" xmlns:p="http://schemas.openxmlformats.org/presentationml/2006/main">
  <p:tag name="THINKCELLSHAPEDONOTDELETE" val="tLmdnQQJecfXDpcgsHoNOdQ"/>
</p:tagLst>
</file>

<file path=ppt/tags/tag415.xml><?xml version="1.0" encoding="utf-8"?>
<p:tagLst xmlns:a="http://schemas.openxmlformats.org/drawingml/2006/main" xmlns:r="http://schemas.openxmlformats.org/officeDocument/2006/relationships" xmlns:p="http://schemas.openxmlformats.org/presentationml/2006/main">
  <p:tag name="THINKCELLSHAPEDONOTDELETE" val="tH58FDVv7wofj03L.Uuw.lw"/>
</p:tagLst>
</file>

<file path=ppt/tags/tag416.xml><?xml version="1.0" encoding="utf-8"?>
<p:tagLst xmlns:a="http://schemas.openxmlformats.org/drawingml/2006/main" xmlns:r="http://schemas.openxmlformats.org/officeDocument/2006/relationships" xmlns:p="http://schemas.openxmlformats.org/presentationml/2006/main">
  <p:tag name="THINKCELLSHAPEDONOTDELETE" val="t4vWCYrnAnVx9VDv1ADKrlA"/>
</p:tagLst>
</file>

<file path=ppt/tags/tag417.xml><?xml version="1.0" encoding="utf-8"?>
<p:tagLst xmlns:a="http://schemas.openxmlformats.org/drawingml/2006/main" xmlns:r="http://schemas.openxmlformats.org/officeDocument/2006/relationships" xmlns:p="http://schemas.openxmlformats.org/presentationml/2006/main">
  <p:tag name="THINKCELLSHAPEDONOTDELETE" val="t6IJKlYSDm4MtwWpK1NITYw"/>
</p:tagLst>
</file>

<file path=ppt/tags/tag418.xml><?xml version="1.0" encoding="utf-8"?>
<p:tagLst xmlns:a="http://schemas.openxmlformats.org/drawingml/2006/main" xmlns:r="http://schemas.openxmlformats.org/officeDocument/2006/relationships" xmlns:p="http://schemas.openxmlformats.org/presentationml/2006/main">
  <p:tag name="THINKCELLSHAPEDONOTDELETE" val="trWlG_PwiKc1jL8SVmxe_pQ"/>
</p:tagLst>
</file>

<file path=ppt/tags/tag419.xml><?xml version="1.0" encoding="utf-8"?>
<p:tagLst xmlns:a="http://schemas.openxmlformats.org/drawingml/2006/main" xmlns:r="http://schemas.openxmlformats.org/officeDocument/2006/relationships" xmlns:p="http://schemas.openxmlformats.org/presentationml/2006/main">
  <p:tag name="THINKCELLSHAPEDONOTDELETE" val="to2rK9XHG8wRAsbtIIF3Cs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Gb0lPYAibdIDoCEFfxzfeg"/>
</p:tagLst>
</file>

<file path=ppt/tags/tag420.xml><?xml version="1.0" encoding="utf-8"?>
<p:tagLst xmlns:a="http://schemas.openxmlformats.org/drawingml/2006/main" xmlns:r="http://schemas.openxmlformats.org/officeDocument/2006/relationships" xmlns:p="http://schemas.openxmlformats.org/presentationml/2006/main">
  <p:tag name="THINKCELLSHAPEDONOTDELETE" val="tag8w6stz_07JLGPK7lTrZQ"/>
</p:tagLst>
</file>

<file path=ppt/tags/tag421.xml><?xml version="1.0" encoding="utf-8"?>
<p:tagLst xmlns:a="http://schemas.openxmlformats.org/drawingml/2006/main" xmlns:r="http://schemas.openxmlformats.org/officeDocument/2006/relationships" xmlns:p="http://schemas.openxmlformats.org/presentationml/2006/main">
  <p:tag name="THINKCELLSHAPEDONOTDELETE" val="tAQylC3FwCEB_n1FPUgQMuA"/>
</p:tagLst>
</file>

<file path=ppt/tags/tag422.xml><?xml version="1.0" encoding="utf-8"?>
<p:tagLst xmlns:a="http://schemas.openxmlformats.org/drawingml/2006/main" xmlns:r="http://schemas.openxmlformats.org/officeDocument/2006/relationships" xmlns:p="http://schemas.openxmlformats.org/presentationml/2006/main">
  <p:tag name="THINKCELLSHAPEDONOTDELETE" val="thVgihjay2ckI6paBJCZOhg"/>
</p:tagLst>
</file>

<file path=ppt/tags/tag423.xml><?xml version="1.0" encoding="utf-8"?>
<p:tagLst xmlns:a="http://schemas.openxmlformats.org/drawingml/2006/main" xmlns:r="http://schemas.openxmlformats.org/officeDocument/2006/relationships" xmlns:p="http://schemas.openxmlformats.org/presentationml/2006/main">
  <p:tag name="THINKCELLSHAPEDONOTDELETE" val="tkCrYuJt.iD9toI0l1B0yBQ"/>
</p:tagLst>
</file>

<file path=ppt/tags/tag424.xml><?xml version="1.0" encoding="utf-8"?>
<p:tagLst xmlns:a="http://schemas.openxmlformats.org/drawingml/2006/main" xmlns:r="http://schemas.openxmlformats.org/officeDocument/2006/relationships" xmlns:p="http://schemas.openxmlformats.org/presentationml/2006/main">
  <p:tag name="THINKCELLSHAPEDONOTDELETE" val="tDLP8wKTk8IE2JTugAgU_Hg"/>
</p:tagLst>
</file>

<file path=ppt/tags/tag425.xml><?xml version="1.0" encoding="utf-8"?>
<p:tagLst xmlns:a="http://schemas.openxmlformats.org/drawingml/2006/main" xmlns:r="http://schemas.openxmlformats.org/officeDocument/2006/relationships" xmlns:p="http://schemas.openxmlformats.org/presentationml/2006/main">
  <p:tag name="THINKCELLSHAPEDONOTDELETE" val="tmADcuu542VNxBz.82SQXJg"/>
</p:tagLst>
</file>

<file path=ppt/tags/tag426.xml><?xml version="1.0" encoding="utf-8"?>
<p:tagLst xmlns:a="http://schemas.openxmlformats.org/drawingml/2006/main" xmlns:r="http://schemas.openxmlformats.org/officeDocument/2006/relationships" xmlns:p="http://schemas.openxmlformats.org/presentationml/2006/main">
  <p:tag name="THINKCELLSHAPEDONOTDELETE" val="tnnUoG3Ho1vu.HOI_hEGPcg"/>
</p:tagLst>
</file>

<file path=ppt/tags/tag427.xml><?xml version="1.0" encoding="utf-8"?>
<p:tagLst xmlns:a="http://schemas.openxmlformats.org/drawingml/2006/main" xmlns:r="http://schemas.openxmlformats.org/officeDocument/2006/relationships" xmlns:p="http://schemas.openxmlformats.org/presentationml/2006/main">
  <p:tag name="THINKCELLSHAPEDONOTDELETE" val="tkiP2IxrI9Te3b9pAScBGpA"/>
</p:tagLst>
</file>

<file path=ppt/tags/tag428.xml><?xml version="1.0" encoding="utf-8"?>
<p:tagLst xmlns:a="http://schemas.openxmlformats.org/drawingml/2006/main" xmlns:r="http://schemas.openxmlformats.org/officeDocument/2006/relationships" xmlns:p="http://schemas.openxmlformats.org/presentationml/2006/main">
  <p:tag name="THINKCELLSHAPEDONOTDELETE" val="tgk52TpbjqRSurDmfWGH3nA"/>
</p:tagLst>
</file>

<file path=ppt/tags/tag429.xml><?xml version="1.0" encoding="utf-8"?>
<p:tagLst xmlns:a="http://schemas.openxmlformats.org/drawingml/2006/main" xmlns:r="http://schemas.openxmlformats.org/officeDocument/2006/relationships" xmlns:p="http://schemas.openxmlformats.org/presentationml/2006/main">
  <p:tag name="THINKCELLSHAPEDONOTDELETE" val="ti22dxAhHoNyMu66gU.E8m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QD6pTfPLjBHjvUvA8NBNuQ"/>
</p:tagLst>
</file>

<file path=ppt/tags/tag430.xml><?xml version="1.0" encoding="utf-8"?>
<p:tagLst xmlns:a="http://schemas.openxmlformats.org/drawingml/2006/main" xmlns:r="http://schemas.openxmlformats.org/officeDocument/2006/relationships" xmlns:p="http://schemas.openxmlformats.org/presentationml/2006/main">
  <p:tag name="THINKCELLSHAPEDONOTDELETE" val="t01C4Ko5YOerC2jWocWduzg"/>
</p:tagLst>
</file>

<file path=ppt/tags/tag431.xml><?xml version="1.0" encoding="utf-8"?>
<p:tagLst xmlns:a="http://schemas.openxmlformats.org/drawingml/2006/main" xmlns:r="http://schemas.openxmlformats.org/officeDocument/2006/relationships" xmlns:p="http://schemas.openxmlformats.org/presentationml/2006/main">
  <p:tag name="THINKCELLSHAPEDONOTDELETE" val="tvIt.mZ.p7icOCZGbr.dF9w"/>
</p:tagLst>
</file>

<file path=ppt/tags/tag432.xml><?xml version="1.0" encoding="utf-8"?>
<p:tagLst xmlns:a="http://schemas.openxmlformats.org/drawingml/2006/main" xmlns:r="http://schemas.openxmlformats.org/officeDocument/2006/relationships" xmlns:p="http://schemas.openxmlformats.org/presentationml/2006/main">
  <p:tag name="THINKCELLSHAPEDONOTDELETE" val="t9Cmn8QvW37VDOKmZMiguDw"/>
</p:tagLst>
</file>

<file path=ppt/tags/tag433.xml><?xml version="1.0" encoding="utf-8"?>
<p:tagLst xmlns:a="http://schemas.openxmlformats.org/drawingml/2006/main" xmlns:r="http://schemas.openxmlformats.org/officeDocument/2006/relationships" xmlns:p="http://schemas.openxmlformats.org/presentationml/2006/main">
  <p:tag name="THINKCELLSHAPEDONOTDELETE" val="tE59tHyFsxmqPfgoW1bRfZA"/>
</p:tagLst>
</file>

<file path=ppt/tags/tag434.xml><?xml version="1.0" encoding="utf-8"?>
<p:tagLst xmlns:a="http://schemas.openxmlformats.org/drawingml/2006/main" xmlns:r="http://schemas.openxmlformats.org/officeDocument/2006/relationships" xmlns:p="http://schemas.openxmlformats.org/presentationml/2006/main">
  <p:tag name="THINKCELLSHAPEDONOTDELETE" val="tbDwojDIeqI50pISuPr500Q"/>
</p:tagLst>
</file>

<file path=ppt/tags/tag435.xml><?xml version="1.0" encoding="utf-8"?>
<p:tagLst xmlns:a="http://schemas.openxmlformats.org/drawingml/2006/main" xmlns:r="http://schemas.openxmlformats.org/officeDocument/2006/relationships" xmlns:p="http://schemas.openxmlformats.org/presentationml/2006/main">
  <p:tag name="THINKCELLSHAPEDONOTDELETE" val="twTXh6C0LSJS6spUBqoBf3w"/>
</p:tagLst>
</file>

<file path=ppt/tags/tag436.xml><?xml version="1.0" encoding="utf-8"?>
<p:tagLst xmlns:a="http://schemas.openxmlformats.org/drawingml/2006/main" xmlns:r="http://schemas.openxmlformats.org/officeDocument/2006/relationships" xmlns:p="http://schemas.openxmlformats.org/presentationml/2006/main">
  <p:tag name="THINKCELLSHAPEDONOTDELETE" val="tjLBiy8ohttcoaqV91NW8Pg"/>
</p:tagLst>
</file>

<file path=ppt/tags/tag437.xml><?xml version="1.0" encoding="utf-8"?>
<p:tagLst xmlns:a="http://schemas.openxmlformats.org/drawingml/2006/main" xmlns:r="http://schemas.openxmlformats.org/officeDocument/2006/relationships" xmlns:p="http://schemas.openxmlformats.org/presentationml/2006/main">
  <p:tag name="THINKCELLSHAPEDONOTDELETE" val="tF58FssLiuou6QM75x2m.Mg"/>
</p:tagLst>
</file>

<file path=ppt/tags/tag4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9.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j9OIBo2jDQIbYw8bSn.nMA"/>
</p:tagLst>
</file>

<file path=ppt/tags/tag440.xml><?xml version="1.0" encoding="utf-8"?>
<p:tagLst xmlns:a="http://schemas.openxmlformats.org/drawingml/2006/main" xmlns:r="http://schemas.openxmlformats.org/officeDocument/2006/relationships" xmlns:p="http://schemas.openxmlformats.org/presentationml/2006/main">
  <p:tag name="THINKCELLSHAPEDONOTDELETE" val="tWxa6jdYlg59eXWYpdcZj9w"/>
</p:tagLst>
</file>

<file path=ppt/tags/tag441.xml><?xml version="1.0" encoding="utf-8"?>
<p:tagLst xmlns:a="http://schemas.openxmlformats.org/drawingml/2006/main" xmlns:r="http://schemas.openxmlformats.org/officeDocument/2006/relationships" xmlns:p="http://schemas.openxmlformats.org/presentationml/2006/main">
  <p:tag name="THINKCELLSHAPEDONOTDELETE" val="tTknM4pyfVuExU.iWk2D56g"/>
</p:tagLst>
</file>

<file path=ppt/tags/tag442.xml><?xml version="1.0" encoding="utf-8"?>
<p:tagLst xmlns:a="http://schemas.openxmlformats.org/drawingml/2006/main" xmlns:r="http://schemas.openxmlformats.org/officeDocument/2006/relationships" xmlns:p="http://schemas.openxmlformats.org/presentationml/2006/main">
  <p:tag name="THINKCELLSHAPEDONOTDELETE" val="tFsYTQEBJngw4f5_Qk._B7Q"/>
</p:tagLst>
</file>

<file path=ppt/tags/tag443.xml><?xml version="1.0" encoding="utf-8"?>
<p:tagLst xmlns:a="http://schemas.openxmlformats.org/drawingml/2006/main" xmlns:r="http://schemas.openxmlformats.org/officeDocument/2006/relationships" xmlns:p="http://schemas.openxmlformats.org/presentationml/2006/main">
  <p:tag name="THINKCELLSHAPEDONOTDELETE" val="t2NdYUguuLiOc8Fhar4gzIg"/>
</p:tagLst>
</file>

<file path=ppt/tags/tag444.xml><?xml version="1.0" encoding="utf-8"?>
<p:tagLst xmlns:a="http://schemas.openxmlformats.org/drawingml/2006/main" xmlns:r="http://schemas.openxmlformats.org/officeDocument/2006/relationships" xmlns:p="http://schemas.openxmlformats.org/presentationml/2006/main">
  <p:tag name="THINKCELLSHAPEDONOTDELETE" val="tQb2Oitx.MtRyqcSIPWjetQ"/>
</p:tagLst>
</file>

<file path=ppt/tags/tag445.xml><?xml version="1.0" encoding="utf-8"?>
<p:tagLst xmlns:a="http://schemas.openxmlformats.org/drawingml/2006/main" xmlns:r="http://schemas.openxmlformats.org/officeDocument/2006/relationships" xmlns:p="http://schemas.openxmlformats.org/presentationml/2006/main">
  <p:tag name="THINKCELLSHAPEDONOTDELETE" val="tc3zgs5oO1cS1pKOnK4AnbA"/>
</p:tagLst>
</file>

<file path=ppt/tags/tag446.xml><?xml version="1.0" encoding="utf-8"?>
<p:tagLst xmlns:a="http://schemas.openxmlformats.org/drawingml/2006/main" xmlns:r="http://schemas.openxmlformats.org/officeDocument/2006/relationships" xmlns:p="http://schemas.openxmlformats.org/presentationml/2006/main">
  <p:tag name="THINKCELLSHAPEDONOTDELETE" val="trfXErMTSN9no9FSlQFLEBQ"/>
</p:tagLst>
</file>

<file path=ppt/tags/tag447.xml><?xml version="1.0" encoding="utf-8"?>
<p:tagLst xmlns:a="http://schemas.openxmlformats.org/drawingml/2006/main" xmlns:r="http://schemas.openxmlformats.org/officeDocument/2006/relationships" xmlns:p="http://schemas.openxmlformats.org/presentationml/2006/main">
  <p:tag name="THINKCELLSHAPEDONOTDELETE" val="t_qwYHesYNAVN11M_Y4sNlg"/>
</p:tagLst>
</file>

<file path=ppt/tags/tag448.xml><?xml version="1.0" encoding="utf-8"?>
<p:tagLst xmlns:a="http://schemas.openxmlformats.org/drawingml/2006/main" xmlns:r="http://schemas.openxmlformats.org/officeDocument/2006/relationships" xmlns:p="http://schemas.openxmlformats.org/presentationml/2006/main">
  <p:tag name="THINKCELLSHAPEDONOTDELETE" val="t2LY9ajOAiMxfDe1Vl15Vew"/>
</p:tagLst>
</file>

<file path=ppt/tags/tag449.xml><?xml version="1.0" encoding="utf-8"?>
<p:tagLst xmlns:a="http://schemas.openxmlformats.org/drawingml/2006/main" xmlns:r="http://schemas.openxmlformats.org/officeDocument/2006/relationships" xmlns:p="http://schemas.openxmlformats.org/presentationml/2006/main">
  <p:tag name="THINKCELLSHAPEDONOTDELETE" val="tVb0wUhWNW.M.13_Su9GcV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IEgUNVwT4Gdv.bhNjZPW4w"/>
</p:tagLst>
</file>

<file path=ppt/tags/tag450.xml><?xml version="1.0" encoding="utf-8"?>
<p:tagLst xmlns:a="http://schemas.openxmlformats.org/drawingml/2006/main" xmlns:r="http://schemas.openxmlformats.org/officeDocument/2006/relationships" xmlns:p="http://schemas.openxmlformats.org/presentationml/2006/main">
  <p:tag name="THINKCELLSHAPEDONOTDELETE" val="trysvHRZvWGWpo_.kgZZjyA"/>
</p:tagLst>
</file>

<file path=ppt/tags/tag4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2.xml><?xml version="1.0" encoding="utf-8"?>
<p:tagLst xmlns:a="http://schemas.openxmlformats.org/drawingml/2006/main" xmlns:r="http://schemas.openxmlformats.org/officeDocument/2006/relationships" xmlns:p="http://schemas.openxmlformats.org/presentationml/2006/main">
  <p:tag name="THINKCELLSHAPEDONOTDELETE" val="tJym8H4xeDdYfddq1V0kAIA"/>
</p:tagLst>
</file>

<file path=ppt/tags/tag453.xml><?xml version="1.0" encoding="utf-8"?>
<p:tagLst xmlns:a="http://schemas.openxmlformats.org/drawingml/2006/main" xmlns:r="http://schemas.openxmlformats.org/officeDocument/2006/relationships" xmlns:p="http://schemas.openxmlformats.org/presentationml/2006/main">
  <p:tag name="THINKCELLSHAPEDONOTDELETE" val="t0AXZp7VxobUWy26W6OzAzQ"/>
</p:tagLst>
</file>

<file path=ppt/tags/tag454.xml><?xml version="1.0" encoding="utf-8"?>
<p:tagLst xmlns:a="http://schemas.openxmlformats.org/drawingml/2006/main" xmlns:r="http://schemas.openxmlformats.org/officeDocument/2006/relationships" xmlns:p="http://schemas.openxmlformats.org/presentationml/2006/main">
  <p:tag name="THINKCELLSHAPEDONOTDELETE" val="tljDgtemRhbCG9mWitkTnGg"/>
</p:tagLst>
</file>

<file path=ppt/tags/tag455.xml><?xml version="1.0" encoding="utf-8"?>
<p:tagLst xmlns:a="http://schemas.openxmlformats.org/drawingml/2006/main" xmlns:r="http://schemas.openxmlformats.org/officeDocument/2006/relationships" xmlns:p="http://schemas.openxmlformats.org/presentationml/2006/main">
  <p:tag name="THINKCELLSHAPEDONOTDELETE" val="tbJovyK2GdtLisBpMs_MhAw"/>
</p:tagLst>
</file>

<file path=ppt/tags/tag456.xml><?xml version="1.0" encoding="utf-8"?>
<p:tagLst xmlns:a="http://schemas.openxmlformats.org/drawingml/2006/main" xmlns:r="http://schemas.openxmlformats.org/officeDocument/2006/relationships" xmlns:p="http://schemas.openxmlformats.org/presentationml/2006/main">
  <p:tag name="THINKCELLSHAPEDONOTDELETE" val="t2wcGP.WAM4w17K0QmKpQ_w"/>
</p:tagLst>
</file>

<file path=ppt/tags/tag457.xml><?xml version="1.0" encoding="utf-8"?>
<p:tagLst xmlns:a="http://schemas.openxmlformats.org/drawingml/2006/main" xmlns:r="http://schemas.openxmlformats.org/officeDocument/2006/relationships" xmlns:p="http://schemas.openxmlformats.org/presentationml/2006/main">
  <p:tag name="THINKCELLSHAPEDONOTDELETE" val="tSWOIml6zW_.Jn.43lBtwJw"/>
</p:tagLst>
</file>

<file path=ppt/tags/tag458.xml><?xml version="1.0" encoding="utf-8"?>
<p:tagLst xmlns:a="http://schemas.openxmlformats.org/drawingml/2006/main" xmlns:r="http://schemas.openxmlformats.org/officeDocument/2006/relationships" xmlns:p="http://schemas.openxmlformats.org/presentationml/2006/main">
  <p:tag name="THINKCELLSHAPEDONOTDELETE" val="tHnoRgFN80OX1EtmtGz.BSA"/>
</p:tagLst>
</file>

<file path=ppt/tags/tag459.xml><?xml version="1.0" encoding="utf-8"?>
<p:tagLst xmlns:a="http://schemas.openxmlformats.org/drawingml/2006/main" xmlns:r="http://schemas.openxmlformats.org/officeDocument/2006/relationships" xmlns:p="http://schemas.openxmlformats.org/presentationml/2006/main">
  <p:tag name="THINKCELLSHAPEDONOTDELETE" val="ttiS0ijQ_qd.HVkiL.B2lD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uC8hyvypK8fSuB_q7MsAiw"/>
</p:tagLst>
</file>

<file path=ppt/tags/tag460.xml><?xml version="1.0" encoding="utf-8"?>
<p:tagLst xmlns:a="http://schemas.openxmlformats.org/drawingml/2006/main" xmlns:r="http://schemas.openxmlformats.org/officeDocument/2006/relationships" xmlns:p="http://schemas.openxmlformats.org/presentationml/2006/main">
  <p:tag name="THINKCELLSHAPEDONOTDELETE" val="t4hwN4xBOGQgjKp9JJpAeaw"/>
</p:tagLst>
</file>

<file path=ppt/tags/tag461.xml><?xml version="1.0" encoding="utf-8"?>
<p:tagLst xmlns:a="http://schemas.openxmlformats.org/drawingml/2006/main" xmlns:r="http://schemas.openxmlformats.org/officeDocument/2006/relationships" xmlns:p="http://schemas.openxmlformats.org/presentationml/2006/main">
  <p:tag name="THINKCELLSHAPEDONOTDELETE" val="tbkBCZxdqerJhS10PYX1FVA"/>
</p:tagLst>
</file>

<file path=ppt/tags/tag462.xml><?xml version="1.0" encoding="utf-8"?>
<p:tagLst xmlns:a="http://schemas.openxmlformats.org/drawingml/2006/main" xmlns:r="http://schemas.openxmlformats.org/officeDocument/2006/relationships" xmlns:p="http://schemas.openxmlformats.org/presentationml/2006/main">
  <p:tag name="THINKCELLSHAPEDONOTDELETE" val="tMsrUzg4XCySiPOpssxVZIg"/>
</p:tagLst>
</file>

<file path=ppt/tags/tag463.xml><?xml version="1.0" encoding="utf-8"?>
<p:tagLst xmlns:a="http://schemas.openxmlformats.org/drawingml/2006/main" xmlns:r="http://schemas.openxmlformats.org/officeDocument/2006/relationships" xmlns:p="http://schemas.openxmlformats.org/presentationml/2006/main">
  <p:tag name="THINKCELLSHAPEDONOTDELETE" val="t25Z0q6sja81Zj6zqFl.iIA"/>
</p:tagLst>
</file>

<file path=ppt/tags/tag464.xml><?xml version="1.0" encoding="utf-8"?>
<p:tagLst xmlns:a="http://schemas.openxmlformats.org/drawingml/2006/main" xmlns:r="http://schemas.openxmlformats.org/officeDocument/2006/relationships" xmlns:p="http://schemas.openxmlformats.org/presentationml/2006/main">
  <p:tag name="THINKCELLSHAPEDONOTDELETE" val="t.wm9lHm8HfSor46sYXPZew"/>
</p:tagLst>
</file>

<file path=ppt/tags/tag465.xml><?xml version="1.0" encoding="utf-8"?>
<p:tagLst xmlns:a="http://schemas.openxmlformats.org/drawingml/2006/main" xmlns:r="http://schemas.openxmlformats.org/officeDocument/2006/relationships" xmlns:p="http://schemas.openxmlformats.org/presentationml/2006/main">
  <p:tag name="THINKCELLSHAPEDONOTDELETE" val="tae_z_8h5U7wZD_HIW0.nPQ"/>
</p:tagLst>
</file>

<file path=ppt/tags/tag466.xml><?xml version="1.0" encoding="utf-8"?>
<p:tagLst xmlns:a="http://schemas.openxmlformats.org/drawingml/2006/main" xmlns:r="http://schemas.openxmlformats.org/officeDocument/2006/relationships" xmlns:p="http://schemas.openxmlformats.org/presentationml/2006/main">
  <p:tag name="THINKCELLSHAPEDONOTDELETE" val="thjun8xXzLx0nFz83gaIa3Q"/>
</p:tagLst>
</file>

<file path=ppt/tags/tag467.xml><?xml version="1.0" encoding="utf-8"?>
<p:tagLst xmlns:a="http://schemas.openxmlformats.org/drawingml/2006/main" xmlns:r="http://schemas.openxmlformats.org/officeDocument/2006/relationships" xmlns:p="http://schemas.openxmlformats.org/presentationml/2006/main">
  <p:tag name="THINKCELLSHAPEDONOTDELETE" val="t7NVXTT3tvVRC017L1CYWbw"/>
</p:tagLst>
</file>

<file path=ppt/tags/tag468.xml><?xml version="1.0" encoding="utf-8"?>
<p:tagLst xmlns:a="http://schemas.openxmlformats.org/drawingml/2006/main" xmlns:r="http://schemas.openxmlformats.org/officeDocument/2006/relationships" xmlns:p="http://schemas.openxmlformats.org/presentationml/2006/main">
  <p:tag name="THINKCELLSHAPEDONOTDELETE" val="tz3PqIr.qdQmNGe_HfzUFQw"/>
</p:tagLst>
</file>

<file path=ppt/tags/tag469.xml><?xml version="1.0" encoding="utf-8"?>
<p:tagLst xmlns:a="http://schemas.openxmlformats.org/drawingml/2006/main" xmlns:r="http://schemas.openxmlformats.org/officeDocument/2006/relationships" xmlns:p="http://schemas.openxmlformats.org/presentationml/2006/main">
  <p:tag name="THINKCELLSHAPEDONOTDELETE" val="tGR8MDg5qIZQUO8pw7WnGWg"/>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oEQaJHBtDw0_OCtRGfFclQ"/>
</p:tagLst>
</file>

<file path=ppt/tags/tag470.xml><?xml version="1.0" encoding="utf-8"?>
<p:tagLst xmlns:a="http://schemas.openxmlformats.org/drawingml/2006/main" xmlns:r="http://schemas.openxmlformats.org/officeDocument/2006/relationships" xmlns:p="http://schemas.openxmlformats.org/presentationml/2006/main">
  <p:tag name="THINKCELLSHAPEDONOTDELETE" val="t6rRAZ0qxgTz2TuZdK2X5zw"/>
</p:tagLst>
</file>

<file path=ppt/tags/tag471.xml><?xml version="1.0" encoding="utf-8"?>
<p:tagLst xmlns:a="http://schemas.openxmlformats.org/drawingml/2006/main" xmlns:r="http://schemas.openxmlformats.org/officeDocument/2006/relationships" xmlns:p="http://schemas.openxmlformats.org/presentationml/2006/main">
  <p:tag name="THINKCELLSHAPEDONOTDELETE" val="tFG0naNiBqigs4gL3GhMncw"/>
</p:tagLst>
</file>

<file path=ppt/tags/tag472.xml><?xml version="1.0" encoding="utf-8"?>
<p:tagLst xmlns:a="http://schemas.openxmlformats.org/drawingml/2006/main" xmlns:r="http://schemas.openxmlformats.org/officeDocument/2006/relationships" xmlns:p="http://schemas.openxmlformats.org/presentationml/2006/main">
  <p:tag name="THINKCELLSHAPEDONOTDELETE" val="tFNpZ7E8NTcX6Y8f8JV.86w"/>
</p:tagLst>
</file>

<file path=ppt/tags/tag473.xml><?xml version="1.0" encoding="utf-8"?>
<p:tagLst xmlns:a="http://schemas.openxmlformats.org/drawingml/2006/main" xmlns:r="http://schemas.openxmlformats.org/officeDocument/2006/relationships" xmlns:p="http://schemas.openxmlformats.org/presentationml/2006/main">
  <p:tag name="THINKCELLSHAPEDONOTDELETE" val="tmL3nNO6YrmYm0oQvlmmRTw"/>
</p:tagLst>
</file>

<file path=ppt/tags/tag474.xml><?xml version="1.0" encoding="utf-8"?>
<p:tagLst xmlns:a="http://schemas.openxmlformats.org/drawingml/2006/main" xmlns:r="http://schemas.openxmlformats.org/officeDocument/2006/relationships" xmlns:p="http://schemas.openxmlformats.org/presentationml/2006/main">
  <p:tag name="THINKCELLSHAPEDONOTDELETE" val="tUbsSDQY5MRxMtKs8VgchXQ"/>
</p:tagLst>
</file>

<file path=ppt/tags/tag475.xml><?xml version="1.0" encoding="utf-8"?>
<p:tagLst xmlns:a="http://schemas.openxmlformats.org/drawingml/2006/main" xmlns:r="http://schemas.openxmlformats.org/officeDocument/2006/relationships" xmlns:p="http://schemas.openxmlformats.org/presentationml/2006/main">
  <p:tag name="THINKCELLSHAPEDONOTDELETE" val="thz5JvCKgVGTo7AsXl4eftA"/>
</p:tagLst>
</file>

<file path=ppt/tags/tag476.xml><?xml version="1.0" encoding="utf-8"?>
<p:tagLst xmlns:a="http://schemas.openxmlformats.org/drawingml/2006/main" xmlns:r="http://schemas.openxmlformats.org/officeDocument/2006/relationships" xmlns:p="http://schemas.openxmlformats.org/presentationml/2006/main">
  <p:tag name="THINKCELLSHAPEDONOTDELETE" val="tphV0AoLYumRwH_SfkU8eiw"/>
</p:tagLst>
</file>

<file path=ppt/tags/tag477.xml><?xml version="1.0" encoding="utf-8"?>
<p:tagLst xmlns:a="http://schemas.openxmlformats.org/drawingml/2006/main" xmlns:r="http://schemas.openxmlformats.org/officeDocument/2006/relationships" xmlns:p="http://schemas.openxmlformats.org/presentationml/2006/main">
  <p:tag name="THINKCELLSHAPEDONOTDELETE" val="tXCcgt_gby0pfuC0TGiExVg"/>
</p:tagLst>
</file>

<file path=ppt/tags/tag478.xml><?xml version="1.0" encoding="utf-8"?>
<p:tagLst xmlns:a="http://schemas.openxmlformats.org/drawingml/2006/main" xmlns:r="http://schemas.openxmlformats.org/officeDocument/2006/relationships" xmlns:p="http://schemas.openxmlformats.org/presentationml/2006/main">
  <p:tag name="THINKCELLSHAPEDONOTDELETE" val="tPVN_LoeIor7.dayshCwiuA"/>
</p:tagLst>
</file>

<file path=ppt/tags/tag479.xml><?xml version="1.0" encoding="utf-8"?>
<p:tagLst xmlns:a="http://schemas.openxmlformats.org/drawingml/2006/main" xmlns:r="http://schemas.openxmlformats.org/officeDocument/2006/relationships" xmlns:p="http://schemas.openxmlformats.org/presentationml/2006/main">
  <p:tag name="THINKCELLSHAPEDONOTDELETE" val="tPBUPMbLMjeCPBcdsGlZwkA"/>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Zv9lvKntau7F3BjyG.6lNw"/>
</p:tagLst>
</file>

<file path=ppt/tags/tag480.xml><?xml version="1.0" encoding="utf-8"?>
<p:tagLst xmlns:a="http://schemas.openxmlformats.org/drawingml/2006/main" xmlns:r="http://schemas.openxmlformats.org/officeDocument/2006/relationships" xmlns:p="http://schemas.openxmlformats.org/presentationml/2006/main">
  <p:tag name="THINKCELLSHAPEDONOTDELETE" val="tn8dEilsBh7GGYxvnQA.i0A"/>
</p:tagLst>
</file>

<file path=ppt/tags/tag481.xml><?xml version="1.0" encoding="utf-8"?>
<p:tagLst xmlns:a="http://schemas.openxmlformats.org/drawingml/2006/main" xmlns:r="http://schemas.openxmlformats.org/officeDocument/2006/relationships" xmlns:p="http://schemas.openxmlformats.org/presentationml/2006/main">
  <p:tag name="THINKCELLSHAPEDONOTDELETE" val="tPbJP_UNvL3vRgkasf4u3sA"/>
</p:tagLst>
</file>

<file path=ppt/tags/tag482.xml><?xml version="1.0" encoding="utf-8"?>
<p:tagLst xmlns:a="http://schemas.openxmlformats.org/drawingml/2006/main" xmlns:r="http://schemas.openxmlformats.org/officeDocument/2006/relationships" xmlns:p="http://schemas.openxmlformats.org/presentationml/2006/main">
  <p:tag name="THINKCELLSHAPEDONOTDELETE" val="tX8YkI.N16Gnom1iZTBcj5Q"/>
</p:tagLst>
</file>

<file path=ppt/tags/tag483.xml><?xml version="1.0" encoding="utf-8"?>
<p:tagLst xmlns:a="http://schemas.openxmlformats.org/drawingml/2006/main" xmlns:r="http://schemas.openxmlformats.org/officeDocument/2006/relationships" xmlns:p="http://schemas.openxmlformats.org/presentationml/2006/main">
  <p:tag name="THINKCELLSHAPEDONOTDELETE" val="tJbM7da7xyqGeuRSjJdF_rQ"/>
</p:tagLst>
</file>

<file path=ppt/tags/tag4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5.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486.xml><?xml version="1.0" encoding="utf-8"?>
<p:tagLst xmlns:a="http://schemas.openxmlformats.org/drawingml/2006/main" xmlns:r="http://schemas.openxmlformats.org/officeDocument/2006/relationships" xmlns:p="http://schemas.openxmlformats.org/presentationml/2006/main">
  <p:tag name="THINKCELLSHAPEDONOTDELETE" val="ts0L82_G1EOItiyhRP60YEw"/>
</p:tagLst>
</file>

<file path=ppt/tags/tag487.xml><?xml version="1.0" encoding="utf-8"?>
<p:tagLst xmlns:a="http://schemas.openxmlformats.org/drawingml/2006/main" xmlns:r="http://schemas.openxmlformats.org/officeDocument/2006/relationships" xmlns:p="http://schemas.openxmlformats.org/presentationml/2006/main">
  <p:tag name="THINKCELLSHAPEDONOTDELETE" val="tGUKFFMYKEbF0_PZmuadv9g"/>
</p:tagLst>
</file>

<file path=ppt/tags/tag488.xml><?xml version="1.0" encoding="utf-8"?>
<p:tagLst xmlns:a="http://schemas.openxmlformats.org/drawingml/2006/main" xmlns:r="http://schemas.openxmlformats.org/officeDocument/2006/relationships" xmlns:p="http://schemas.openxmlformats.org/presentationml/2006/main">
  <p:tag name="THINKCELLSHAPEDONOTDELETE" val="t9RnIJsW0l.I3Wh5Ly4DGiA"/>
</p:tagLst>
</file>

<file path=ppt/tags/tag489.xml><?xml version="1.0" encoding="utf-8"?>
<p:tagLst xmlns:a="http://schemas.openxmlformats.org/drawingml/2006/main" xmlns:r="http://schemas.openxmlformats.org/officeDocument/2006/relationships" xmlns:p="http://schemas.openxmlformats.org/presentationml/2006/main">
  <p:tag name="THINKCELLSHAPEDONOTDELETE" val="tDJg47TMO90vnH2BPNDgbK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6aq7bIquYt.ZtJpuGtFQBQ"/>
</p:tagLst>
</file>

<file path=ppt/tags/tag490.xml><?xml version="1.0" encoding="utf-8"?>
<p:tagLst xmlns:a="http://schemas.openxmlformats.org/drawingml/2006/main" xmlns:r="http://schemas.openxmlformats.org/officeDocument/2006/relationships" xmlns:p="http://schemas.openxmlformats.org/presentationml/2006/main">
  <p:tag name="THINKCELLSHAPEDONOTDELETE" val="t195ypEq0l4xb3w1hVoIWng"/>
</p:tagLst>
</file>

<file path=ppt/tags/tag491.xml><?xml version="1.0" encoding="utf-8"?>
<p:tagLst xmlns:a="http://schemas.openxmlformats.org/drawingml/2006/main" xmlns:r="http://schemas.openxmlformats.org/officeDocument/2006/relationships" xmlns:p="http://schemas.openxmlformats.org/presentationml/2006/main">
  <p:tag name="THINKCELLSHAPEDONOTDELETE" val="t9T80Q6o4Lm.XUg1A4niSEw"/>
</p:tagLst>
</file>

<file path=ppt/tags/tag492.xml><?xml version="1.0" encoding="utf-8"?>
<p:tagLst xmlns:a="http://schemas.openxmlformats.org/drawingml/2006/main" xmlns:r="http://schemas.openxmlformats.org/officeDocument/2006/relationships" xmlns:p="http://schemas.openxmlformats.org/presentationml/2006/main">
  <p:tag name="THINKCELLSHAPEDONOTDELETE" val="t2YXqYXAWTzJ4xDyuMQ2HZQ"/>
</p:tagLst>
</file>

<file path=ppt/tags/tag493.xml><?xml version="1.0" encoding="utf-8"?>
<p:tagLst xmlns:a="http://schemas.openxmlformats.org/drawingml/2006/main" xmlns:r="http://schemas.openxmlformats.org/officeDocument/2006/relationships" xmlns:p="http://schemas.openxmlformats.org/presentationml/2006/main">
  <p:tag name="THINKCELLSHAPEDONOTDELETE" val="t9CF9w2jEPBL3b_O1HuTr3g"/>
</p:tagLst>
</file>

<file path=ppt/tags/tag494.xml><?xml version="1.0" encoding="utf-8"?>
<p:tagLst xmlns:a="http://schemas.openxmlformats.org/drawingml/2006/main" xmlns:r="http://schemas.openxmlformats.org/officeDocument/2006/relationships" xmlns:p="http://schemas.openxmlformats.org/presentationml/2006/main">
  <p:tag name="THINKCELLSHAPEDONOTDELETE" val="tF0dmM.BAoj6M8K0ORq2SVg"/>
</p:tagLst>
</file>

<file path=ppt/tags/tag495.xml><?xml version="1.0" encoding="utf-8"?>
<p:tagLst xmlns:a="http://schemas.openxmlformats.org/drawingml/2006/main" xmlns:r="http://schemas.openxmlformats.org/officeDocument/2006/relationships" xmlns:p="http://schemas.openxmlformats.org/presentationml/2006/main">
  <p:tag name="THINKCELLSHAPEDONOTDELETE" val="t0I3MKU6UASBpYbZ4GQHnQA"/>
</p:tagLst>
</file>

<file path=ppt/tags/tag496.xml><?xml version="1.0" encoding="utf-8"?>
<p:tagLst xmlns:a="http://schemas.openxmlformats.org/drawingml/2006/main" xmlns:r="http://schemas.openxmlformats.org/officeDocument/2006/relationships" xmlns:p="http://schemas.openxmlformats.org/presentationml/2006/main">
  <p:tag name="THINKCELLSHAPEDONOTDELETE" val="tHgvQgfOocoTTgkEQvh.ujw"/>
</p:tagLst>
</file>

<file path=ppt/tags/tag497.xml><?xml version="1.0" encoding="utf-8"?>
<p:tagLst xmlns:a="http://schemas.openxmlformats.org/drawingml/2006/main" xmlns:r="http://schemas.openxmlformats.org/officeDocument/2006/relationships" xmlns:p="http://schemas.openxmlformats.org/presentationml/2006/main">
  <p:tag name="THINKCELLSHAPEDONOTDELETE" val="t1UKmpGcZOq3PE.3Nl9bM5g"/>
</p:tagLst>
</file>

<file path=ppt/tags/tag498.xml><?xml version="1.0" encoding="utf-8"?>
<p:tagLst xmlns:a="http://schemas.openxmlformats.org/drawingml/2006/main" xmlns:r="http://schemas.openxmlformats.org/officeDocument/2006/relationships" xmlns:p="http://schemas.openxmlformats.org/presentationml/2006/main">
  <p:tag name="THINKCELLSHAPEDONOTDELETE" val="t2emHv8KS6fklUCk5kAX5XA"/>
</p:tagLst>
</file>

<file path=ppt/tags/tag499.xml><?xml version="1.0" encoding="utf-8"?>
<p:tagLst xmlns:a="http://schemas.openxmlformats.org/drawingml/2006/main" xmlns:r="http://schemas.openxmlformats.org/officeDocument/2006/relationships" xmlns:p="http://schemas.openxmlformats.org/presentationml/2006/main">
  <p:tag name="THINKCELLSHAPEDONOTDELETE" val="tkxq6mxsz3SoDEQyp1KF3R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dvGdZZuL2KelZZXdGCh4vQ"/>
</p:tagLst>
</file>

<file path=ppt/tags/tag500.xml><?xml version="1.0" encoding="utf-8"?>
<p:tagLst xmlns:a="http://schemas.openxmlformats.org/drawingml/2006/main" xmlns:r="http://schemas.openxmlformats.org/officeDocument/2006/relationships" xmlns:p="http://schemas.openxmlformats.org/presentationml/2006/main">
  <p:tag name="THINKCELLSHAPEDONOTDELETE" val="t_ZQFET6vn0sIi6NUGLnFWQ"/>
</p:tagLst>
</file>

<file path=ppt/tags/tag501.xml><?xml version="1.0" encoding="utf-8"?>
<p:tagLst xmlns:a="http://schemas.openxmlformats.org/drawingml/2006/main" xmlns:r="http://schemas.openxmlformats.org/officeDocument/2006/relationships" xmlns:p="http://schemas.openxmlformats.org/presentationml/2006/main">
  <p:tag name="THINKCELLSHAPEDONOTDELETE" val="tHQ_e3z9hTjAXLuNQD0RPdQ"/>
</p:tagLst>
</file>

<file path=ppt/tags/tag502.xml><?xml version="1.0" encoding="utf-8"?>
<p:tagLst xmlns:a="http://schemas.openxmlformats.org/drawingml/2006/main" xmlns:r="http://schemas.openxmlformats.org/officeDocument/2006/relationships" xmlns:p="http://schemas.openxmlformats.org/presentationml/2006/main">
  <p:tag name="THINKCELLSHAPEDONOTDELETE" val="tfdMXNvwcs1LLPlgF1TKEWw"/>
</p:tagLst>
</file>

<file path=ppt/tags/tag503.xml><?xml version="1.0" encoding="utf-8"?>
<p:tagLst xmlns:a="http://schemas.openxmlformats.org/drawingml/2006/main" xmlns:r="http://schemas.openxmlformats.org/officeDocument/2006/relationships" xmlns:p="http://schemas.openxmlformats.org/presentationml/2006/main">
  <p:tag name="THINKCELLSHAPEDONOTDELETE" val="t3A7Imrx08Hhl0fG1WCOIIw"/>
</p:tagLst>
</file>

<file path=ppt/tags/tag504.xml><?xml version="1.0" encoding="utf-8"?>
<p:tagLst xmlns:a="http://schemas.openxmlformats.org/drawingml/2006/main" xmlns:r="http://schemas.openxmlformats.org/officeDocument/2006/relationships" xmlns:p="http://schemas.openxmlformats.org/presentationml/2006/main">
  <p:tag name="THINKCELLSHAPEDONOTDELETE" val="t.AumSUaRXRRlD6oIA.8Vlw"/>
</p:tagLst>
</file>

<file path=ppt/tags/tag505.xml><?xml version="1.0" encoding="utf-8"?>
<p:tagLst xmlns:a="http://schemas.openxmlformats.org/drawingml/2006/main" xmlns:r="http://schemas.openxmlformats.org/officeDocument/2006/relationships" xmlns:p="http://schemas.openxmlformats.org/presentationml/2006/main">
  <p:tag name="THINKCELLSHAPEDONOTDELETE" val="tOpnZ9Mtj7bEg1AJdeqCoHw"/>
</p:tagLst>
</file>

<file path=ppt/tags/tag506.xml><?xml version="1.0" encoding="utf-8"?>
<p:tagLst xmlns:a="http://schemas.openxmlformats.org/drawingml/2006/main" xmlns:r="http://schemas.openxmlformats.org/officeDocument/2006/relationships" xmlns:p="http://schemas.openxmlformats.org/presentationml/2006/main">
  <p:tag name="THINKCELLSHAPEDONOTDELETE" val="tjZzW98ATrrtByC.Drac.Pw"/>
</p:tagLst>
</file>

<file path=ppt/tags/tag507.xml><?xml version="1.0" encoding="utf-8"?>
<p:tagLst xmlns:a="http://schemas.openxmlformats.org/drawingml/2006/main" xmlns:r="http://schemas.openxmlformats.org/officeDocument/2006/relationships" xmlns:p="http://schemas.openxmlformats.org/presentationml/2006/main">
  <p:tag name="THINKCELLSHAPEDONOTDELETE" val="tL3.dJGShSe3UcYns_aALAA"/>
</p:tagLst>
</file>

<file path=ppt/tags/tag508.xml><?xml version="1.0" encoding="utf-8"?>
<p:tagLst xmlns:a="http://schemas.openxmlformats.org/drawingml/2006/main" xmlns:r="http://schemas.openxmlformats.org/officeDocument/2006/relationships" xmlns:p="http://schemas.openxmlformats.org/presentationml/2006/main">
  <p:tag name="THINKCELLSHAPEDONOTDELETE" val="t9GsrM0rqVDRuRrB8d8Xt_g"/>
</p:tagLst>
</file>

<file path=ppt/tags/tag509.xml><?xml version="1.0" encoding="utf-8"?>
<p:tagLst xmlns:a="http://schemas.openxmlformats.org/drawingml/2006/main" xmlns:r="http://schemas.openxmlformats.org/officeDocument/2006/relationships" xmlns:p="http://schemas.openxmlformats.org/presentationml/2006/main">
  <p:tag name="THINKCELLSHAPEDONOTDELETE" val="ttmyTzjdBFfKGLcJqOyhyN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ZZPmWqMQ8wMWftfXkSVXIw"/>
</p:tagLst>
</file>

<file path=ppt/tags/tag510.xml><?xml version="1.0" encoding="utf-8"?>
<p:tagLst xmlns:a="http://schemas.openxmlformats.org/drawingml/2006/main" xmlns:r="http://schemas.openxmlformats.org/officeDocument/2006/relationships" xmlns:p="http://schemas.openxmlformats.org/presentationml/2006/main">
  <p:tag name="THINKCELLSHAPEDONOTDELETE" val="tnGz3nxLC8LGt_yGv.k1e6A"/>
</p:tagLst>
</file>

<file path=ppt/tags/tag511.xml><?xml version="1.0" encoding="utf-8"?>
<p:tagLst xmlns:a="http://schemas.openxmlformats.org/drawingml/2006/main" xmlns:r="http://schemas.openxmlformats.org/officeDocument/2006/relationships" xmlns:p="http://schemas.openxmlformats.org/presentationml/2006/main">
  <p:tag name="THINKCELLSHAPEDONOTDELETE" val="tSNdPiMY7uaKz5gQLLarCZw"/>
</p:tagLst>
</file>

<file path=ppt/tags/tag512.xml><?xml version="1.0" encoding="utf-8"?>
<p:tagLst xmlns:a="http://schemas.openxmlformats.org/drawingml/2006/main" xmlns:r="http://schemas.openxmlformats.org/officeDocument/2006/relationships" xmlns:p="http://schemas.openxmlformats.org/presentationml/2006/main">
  <p:tag name="THINKCELLSHAPEDONOTDELETE" val="t0mCNrNVT_3iUDP3o2GNwfg"/>
</p:tagLst>
</file>

<file path=ppt/tags/tag513.xml><?xml version="1.0" encoding="utf-8"?>
<p:tagLst xmlns:a="http://schemas.openxmlformats.org/drawingml/2006/main" xmlns:r="http://schemas.openxmlformats.org/officeDocument/2006/relationships" xmlns:p="http://schemas.openxmlformats.org/presentationml/2006/main">
  <p:tag name="THINKCELLSHAPEDONOTDELETE" val="tsiu_hGESGHW1lchc9e6Org"/>
</p:tagLst>
</file>

<file path=ppt/tags/tag514.xml><?xml version="1.0" encoding="utf-8"?>
<p:tagLst xmlns:a="http://schemas.openxmlformats.org/drawingml/2006/main" xmlns:r="http://schemas.openxmlformats.org/officeDocument/2006/relationships" xmlns:p="http://schemas.openxmlformats.org/presentationml/2006/main">
  <p:tag name="THINKCELLSHAPEDONOTDELETE" val="tgLpi01FOToxW43wgh7Lkng"/>
</p:tagLst>
</file>

<file path=ppt/tags/tag515.xml><?xml version="1.0" encoding="utf-8"?>
<p:tagLst xmlns:a="http://schemas.openxmlformats.org/drawingml/2006/main" xmlns:r="http://schemas.openxmlformats.org/officeDocument/2006/relationships" xmlns:p="http://schemas.openxmlformats.org/presentationml/2006/main">
  <p:tag name="THINKCELLSHAPEDONOTDELETE" val="t1MhhP92AeJQ8gZSKqg.5rA"/>
</p:tagLst>
</file>

<file path=ppt/tags/tag516.xml><?xml version="1.0" encoding="utf-8"?>
<p:tagLst xmlns:a="http://schemas.openxmlformats.org/drawingml/2006/main" xmlns:r="http://schemas.openxmlformats.org/officeDocument/2006/relationships" xmlns:p="http://schemas.openxmlformats.org/presentationml/2006/main">
  <p:tag name="THINKCELLSHAPEDONOTDELETE" val="tzPaD2FWlpRbtPAOJ.J.obw"/>
</p:tagLst>
</file>

<file path=ppt/tags/tag517.xml><?xml version="1.0" encoding="utf-8"?>
<p:tagLst xmlns:a="http://schemas.openxmlformats.org/drawingml/2006/main" xmlns:r="http://schemas.openxmlformats.org/officeDocument/2006/relationships" xmlns:p="http://schemas.openxmlformats.org/presentationml/2006/main">
  <p:tag name="THINKCELLSHAPEDONOTDELETE" val="t6GL547WwL9vcf0T0z1J7ZQ"/>
</p:tagLst>
</file>

<file path=ppt/tags/tag518.xml><?xml version="1.0" encoding="utf-8"?>
<p:tagLst xmlns:a="http://schemas.openxmlformats.org/drawingml/2006/main" xmlns:r="http://schemas.openxmlformats.org/officeDocument/2006/relationships" xmlns:p="http://schemas.openxmlformats.org/presentationml/2006/main">
  <p:tag name="THINKCELLSHAPEDONOTDELETE" val="tI3UnPX585ZUobz3gezl3xA"/>
</p:tagLst>
</file>

<file path=ppt/tags/tag519.xml><?xml version="1.0" encoding="utf-8"?>
<p:tagLst xmlns:a="http://schemas.openxmlformats.org/drawingml/2006/main" xmlns:r="http://schemas.openxmlformats.org/officeDocument/2006/relationships" xmlns:p="http://schemas.openxmlformats.org/presentationml/2006/main">
  <p:tag name="THINKCELLSHAPEDONOTDELETE" val="trYqyO0lmkwPLhp1BhMzNy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ZfdjJYb.l46sbpAbTXSWEg"/>
</p:tagLst>
</file>

<file path=ppt/tags/tag520.xml><?xml version="1.0" encoding="utf-8"?>
<p:tagLst xmlns:a="http://schemas.openxmlformats.org/drawingml/2006/main" xmlns:r="http://schemas.openxmlformats.org/officeDocument/2006/relationships" xmlns:p="http://schemas.openxmlformats.org/presentationml/2006/main">
  <p:tag name="THINKCELLSHAPEDONOTDELETE" val="tcWF2SkCIlcmFbWNdG_0dhQ"/>
</p:tagLst>
</file>

<file path=ppt/tags/tag521.xml><?xml version="1.0" encoding="utf-8"?>
<p:tagLst xmlns:a="http://schemas.openxmlformats.org/drawingml/2006/main" xmlns:r="http://schemas.openxmlformats.org/officeDocument/2006/relationships" xmlns:p="http://schemas.openxmlformats.org/presentationml/2006/main">
  <p:tag name="THINKCELLSHAPEDONOTDELETE" val="t2Ri64tW3u2dPRvTsUYk9yw"/>
</p:tagLst>
</file>

<file path=ppt/tags/tag522.xml><?xml version="1.0" encoding="utf-8"?>
<p:tagLst xmlns:a="http://schemas.openxmlformats.org/drawingml/2006/main" xmlns:r="http://schemas.openxmlformats.org/officeDocument/2006/relationships" xmlns:p="http://schemas.openxmlformats.org/presentationml/2006/main">
  <p:tag name="THINKCELLSHAPEDONOTDELETE" val="tkKYy91oCH.U4g3w9GHco8A"/>
</p:tagLst>
</file>

<file path=ppt/tags/tag523.xml><?xml version="1.0" encoding="utf-8"?>
<p:tagLst xmlns:a="http://schemas.openxmlformats.org/drawingml/2006/main" xmlns:r="http://schemas.openxmlformats.org/officeDocument/2006/relationships" xmlns:p="http://schemas.openxmlformats.org/presentationml/2006/main">
  <p:tag name="THINKCELLSHAPEDONOTDELETE" val="tjwxYXfxj4pBLtx79Bwxu.w"/>
</p:tagLst>
</file>

<file path=ppt/tags/tag524.xml><?xml version="1.0" encoding="utf-8"?>
<p:tagLst xmlns:a="http://schemas.openxmlformats.org/drawingml/2006/main" xmlns:r="http://schemas.openxmlformats.org/officeDocument/2006/relationships" xmlns:p="http://schemas.openxmlformats.org/presentationml/2006/main">
  <p:tag name="THINKCELLSHAPEDONOTDELETE" val="tZCiXBUX0sJvsM_QmwFBh8g"/>
</p:tagLst>
</file>

<file path=ppt/tags/tag525.xml><?xml version="1.0" encoding="utf-8"?>
<p:tagLst xmlns:a="http://schemas.openxmlformats.org/drawingml/2006/main" xmlns:r="http://schemas.openxmlformats.org/officeDocument/2006/relationships" xmlns:p="http://schemas.openxmlformats.org/presentationml/2006/main">
  <p:tag name="THINKCELLSHAPEDONOTDELETE" val="tRkhphkd6DyPnHDQoGIuPNQ"/>
</p:tagLst>
</file>

<file path=ppt/tags/tag526.xml><?xml version="1.0" encoding="utf-8"?>
<p:tagLst xmlns:a="http://schemas.openxmlformats.org/drawingml/2006/main" xmlns:r="http://schemas.openxmlformats.org/officeDocument/2006/relationships" xmlns:p="http://schemas.openxmlformats.org/presentationml/2006/main">
  <p:tag name="THINKCELLSHAPEDONOTDELETE" val="to43a4GfWkZG7ocbLZApqkQ"/>
</p:tagLst>
</file>

<file path=ppt/tags/tag527.xml><?xml version="1.0" encoding="utf-8"?>
<p:tagLst xmlns:a="http://schemas.openxmlformats.org/drawingml/2006/main" xmlns:r="http://schemas.openxmlformats.org/officeDocument/2006/relationships" xmlns:p="http://schemas.openxmlformats.org/presentationml/2006/main">
  <p:tag name="THINKCELLSHAPEDONOTDELETE" val="tIjKc4oRhP6hUv_12ST5Tng"/>
</p:tagLst>
</file>

<file path=ppt/tags/tag528.xml><?xml version="1.0" encoding="utf-8"?>
<p:tagLst xmlns:a="http://schemas.openxmlformats.org/drawingml/2006/main" xmlns:r="http://schemas.openxmlformats.org/officeDocument/2006/relationships" xmlns:p="http://schemas.openxmlformats.org/presentationml/2006/main">
  <p:tag name="THINKCELLSHAPEDONOTDELETE" val="tf1ecow9iVs0b7hA6BlljlA"/>
</p:tagLst>
</file>

<file path=ppt/tags/tag529.xml><?xml version="1.0" encoding="utf-8"?>
<p:tagLst xmlns:a="http://schemas.openxmlformats.org/drawingml/2006/main" xmlns:r="http://schemas.openxmlformats.org/officeDocument/2006/relationships" xmlns:p="http://schemas.openxmlformats.org/presentationml/2006/main">
  <p:tag name="THINKCELLSHAPEDONOTDELETE" val="trjy.gR7onZLOuRjM6XBui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DsOD5LrKAlOUsDDZOQskCQ"/>
</p:tagLst>
</file>

<file path=ppt/tags/tag530.xml><?xml version="1.0" encoding="utf-8"?>
<p:tagLst xmlns:a="http://schemas.openxmlformats.org/drawingml/2006/main" xmlns:r="http://schemas.openxmlformats.org/officeDocument/2006/relationships" xmlns:p="http://schemas.openxmlformats.org/presentationml/2006/main">
  <p:tag name="THINKCELLSHAPEDONOTDELETE" val="tAAbN5OyWUY8M7spOHmsTxQ"/>
</p:tagLst>
</file>

<file path=ppt/tags/tag531.xml><?xml version="1.0" encoding="utf-8"?>
<p:tagLst xmlns:a="http://schemas.openxmlformats.org/drawingml/2006/main" xmlns:r="http://schemas.openxmlformats.org/officeDocument/2006/relationships" xmlns:p="http://schemas.openxmlformats.org/presentationml/2006/main">
  <p:tag name="THINKCELLSHAPEDONOTDELETE" val="taXGphpouJV3PZCCZsXuwkg"/>
</p:tagLst>
</file>

<file path=ppt/tags/tag532.xml><?xml version="1.0" encoding="utf-8"?>
<p:tagLst xmlns:a="http://schemas.openxmlformats.org/drawingml/2006/main" xmlns:r="http://schemas.openxmlformats.org/officeDocument/2006/relationships" xmlns:p="http://schemas.openxmlformats.org/presentationml/2006/main">
  <p:tag name="THINKCELLSHAPEDONOTDELETE" val="t4.x7_yp5DeJHd2Bx93WsYQ"/>
</p:tagLst>
</file>

<file path=ppt/tags/tag533.xml><?xml version="1.0" encoding="utf-8"?>
<p:tagLst xmlns:a="http://schemas.openxmlformats.org/drawingml/2006/main" xmlns:r="http://schemas.openxmlformats.org/officeDocument/2006/relationships" xmlns:p="http://schemas.openxmlformats.org/presentationml/2006/main">
  <p:tag name="THINKCELLSHAPEDONOTDELETE" val="t9rWs9icV1F1_PR1vZyLBvw"/>
</p:tagLst>
</file>

<file path=ppt/tags/tag534.xml><?xml version="1.0" encoding="utf-8"?>
<p:tagLst xmlns:a="http://schemas.openxmlformats.org/drawingml/2006/main" xmlns:r="http://schemas.openxmlformats.org/officeDocument/2006/relationships" xmlns:p="http://schemas.openxmlformats.org/presentationml/2006/main">
  <p:tag name="THINKCELLSHAPEDONOTDELETE" val="tyB7aEGAFxFBWSot4mNBbHQ"/>
</p:tagLst>
</file>

<file path=ppt/tags/tag535.xml><?xml version="1.0" encoding="utf-8"?>
<p:tagLst xmlns:a="http://schemas.openxmlformats.org/drawingml/2006/main" xmlns:r="http://schemas.openxmlformats.org/officeDocument/2006/relationships" xmlns:p="http://schemas.openxmlformats.org/presentationml/2006/main">
  <p:tag name="THINKCELLSHAPEDONOTDELETE" val="t.jqofmXOi5ajTZ1BvcteJQ"/>
</p:tagLst>
</file>

<file path=ppt/tags/tag536.xml><?xml version="1.0" encoding="utf-8"?>
<p:tagLst xmlns:a="http://schemas.openxmlformats.org/drawingml/2006/main" xmlns:r="http://schemas.openxmlformats.org/officeDocument/2006/relationships" xmlns:p="http://schemas.openxmlformats.org/presentationml/2006/main">
  <p:tag name="THINKCELLSHAPEDONOTDELETE" val="tc7xobixEvs6x8Zzmfsz2Aw"/>
</p:tagLst>
</file>

<file path=ppt/tags/tag537.xml><?xml version="1.0" encoding="utf-8"?>
<p:tagLst xmlns:a="http://schemas.openxmlformats.org/drawingml/2006/main" xmlns:r="http://schemas.openxmlformats.org/officeDocument/2006/relationships" xmlns:p="http://schemas.openxmlformats.org/presentationml/2006/main">
  <p:tag name="THINKCELLSHAPEDONOTDELETE" val="tBXSWYpMnr8_vYIlJ07m6cg"/>
</p:tagLst>
</file>

<file path=ppt/tags/tag538.xml><?xml version="1.0" encoding="utf-8"?>
<p:tagLst xmlns:a="http://schemas.openxmlformats.org/drawingml/2006/main" xmlns:r="http://schemas.openxmlformats.org/officeDocument/2006/relationships" xmlns:p="http://schemas.openxmlformats.org/presentationml/2006/main">
  <p:tag name="THINKCELLSHAPEDONOTDELETE" val="tJ3pTWlRVi5y6v2HWKRRdGw"/>
</p:tagLst>
</file>

<file path=ppt/tags/tag539.xml><?xml version="1.0" encoding="utf-8"?>
<p:tagLst xmlns:a="http://schemas.openxmlformats.org/drawingml/2006/main" xmlns:r="http://schemas.openxmlformats.org/officeDocument/2006/relationships" xmlns:p="http://schemas.openxmlformats.org/presentationml/2006/main">
  <p:tag name="THINKCELLSHAPEDONOTDELETE" val="tFjyDvkgpwdP2YVe2bWQQRA"/>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Vy601lpa2HogjGu6O1OmZQ"/>
</p:tagLst>
</file>

<file path=ppt/tags/tag540.xml><?xml version="1.0" encoding="utf-8"?>
<p:tagLst xmlns:a="http://schemas.openxmlformats.org/drawingml/2006/main" xmlns:r="http://schemas.openxmlformats.org/officeDocument/2006/relationships" xmlns:p="http://schemas.openxmlformats.org/presentationml/2006/main">
  <p:tag name="THINKCELLSHAPEDONOTDELETE" val="tSgxaRtKKhoVWNo4iqOwM2w"/>
</p:tagLst>
</file>

<file path=ppt/tags/tag541.xml><?xml version="1.0" encoding="utf-8"?>
<p:tagLst xmlns:a="http://schemas.openxmlformats.org/drawingml/2006/main" xmlns:r="http://schemas.openxmlformats.org/officeDocument/2006/relationships" xmlns:p="http://schemas.openxmlformats.org/presentationml/2006/main">
  <p:tag name="THINKCELLSHAPEDONOTDELETE" val="tu5kgSZOoqPNe8ubBQUIIhg"/>
</p:tagLst>
</file>

<file path=ppt/tags/tag542.xml><?xml version="1.0" encoding="utf-8"?>
<p:tagLst xmlns:a="http://schemas.openxmlformats.org/drawingml/2006/main" xmlns:r="http://schemas.openxmlformats.org/officeDocument/2006/relationships" xmlns:p="http://schemas.openxmlformats.org/presentationml/2006/main">
  <p:tag name="THINKCELLSHAPEDONOTDELETE" val="tdQGjnlI8U0MzHl3.BEkkoQ"/>
</p:tagLst>
</file>

<file path=ppt/tags/tag543.xml><?xml version="1.0" encoding="utf-8"?>
<p:tagLst xmlns:a="http://schemas.openxmlformats.org/drawingml/2006/main" xmlns:r="http://schemas.openxmlformats.org/officeDocument/2006/relationships" xmlns:p="http://schemas.openxmlformats.org/presentationml/2006/main">
  <p:tag name="THINKCELLSHAPEDONOTDELETE" val="tJC0ipeneHdXjoLP.o5b7WA"/>
</p:tagLst>
</file>

<file path=ppt/tags/tag544.xml><?xml version="1.0" encoding="utf-8"?>
<p:tagLst xmlns:a="http://schemas.openxmlformats.org/drawingml/2006/main" xmlns:r="http://schemas.openxmlformats.org/officeDocument/2006/relationships" xmlns:p="http://schemas.openxmlformats.org/presentationml/2006/main">
  <p:tag name="THINKCELLSHAPEDONOTDELETE" val="tQfvebSbl21pFf6POWPInYw"/>
</p:tagLst>
</file>

<file path=ppt/tags/tag545.xml><?xml version="1.0" encoding="utf-8"?>
<p:tagLst xmlns:a="http://schemas.openxmlformats.org/drawingml/2006/main" xmlns:r="http://schemas.openxmlformats.org/officeDocument/2006/relationships" xmlns:p="http://schemas.openxmlformats.org/presentationml/2006/main">
  <p:tag name="THINKCELLSHAPEDONOTDELETE" val="tGzSzx.rA5ldn5NSRAzMA9g"/>
</p:tagLst>
</file>

<file path=ppt/tags/tag546.xml><?xml version="1.0" encoding="utf-8"?>
<p:tagLst xmlns:a="http://schemas.openxmlformats.org/drawingml/2006/main" xmlns:r="http://schemas.openxmlformats.org/officeDocument/2006/relationships" xmlns:p="http://schemas.openxmlformats.org/presentationml/2006/main">
  <p:tag name="THINKCELLSHAPEDONOTDELETE" val="tZQOmcGT08GwZwezvUBEPGg"/>
</p:tagLst>
</file>

<file path=ppt/tags/tag547.xml><?xml version="1.0" encoding="utf-8"?>
<p:tagLst xmlns:a="http://schemas.openxmlformats.org/drawingml/2006/main" xmlns:r="http://schemas.openxmlformats.org/officeDocument/2006/relationships" xmlns:p="http://schemas.openxmlformats.org/presentationml/2006/main">
  <p:tag name="THINKCELLSHAPEDONOTDELETE" val="tS7o0IddQ6ZsMv31E3I_Big"/>
</p:tagLst>
</file>

<file path=ppt/tags/tag548.xml><?xml version="1.0" encoding="utf-8"?>
<p:tagLst xmlns:a="http://schemas.openxmlformats.org/drawingml/2006/main" xmlns:r="http://schemas.openxmlformats.org/officeDocument/2006/relationships" xmlns:p="http://schemas.openxmlformats.org/presentationml/2006/main">
  <p:tag name="THINKCELLSHAPEDONOTDELETE" val="tl6pnVtLfIxM9oo2DAjVsnQ"/>
</p:tagLst>
</file>

<file path=ppt/tags/tag5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9ZDnORnbmV7uP.3hTwpYtg"/>
</p:tagLst>
</file>

<file path=ppt/tags/tag550.xml><?xml version="1.0" encoding="utf-8"?>
<p:tagLst xmlns:a="http://schemas.openxmlformats.org/drawingml/2006/main" xmlns:r="http://schemas.openxmlformats.org/officeDocument/2006/relationships" xmlns:p="http://schemas.openxmlformats.org/presentationml/2006/main">
  <p:tag name="THINKCELLSHAPEDONOTDELETE" val="tp6GGEMcL3fPE_doVWo_Wqg"/>
</p:tagLst>
</file>

<file path=ppt/tags/tag5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2.xml><?xml version="1.0" encoding="utf-8"?>
<p:tagLst xmlns:a="http://schemas.openxmlformats.org/drawingml/2006/main" xmlns:r="http://schemas.openxmlformats.org/officeDocument/2006/relationships" xmlns:p="http://schemas.openxmlformats.org/presentationml/2006/main">
  <p:tag name="THINKCELLSHAPEDONOTDELETE" val="tJym8H4xeDdYfddq1V0kAIA"/>
</p:tagLst>
</file>

<file path=ppt/tags/tag553.xml><?xml version="1.0" encoding="utf-8"?>
<p:tagLst xmlns:a="http://schemas.openxmlformats.org/drawingml/2006/main" xmlns:r="http://schemas.openxmlformats.org/officeDocument/2006/relationships" xmlns:p="http://schemas.openxmlformats.org/presentationml/2006/main">
  <p:tag name="THINKCELLSHAPEDONOTDELETE" val="tarWBVlDeiZyq.iKTjECl3A"/>
</p:tagLst>
</file>

<file path=ppt/tags/tag554.xml><?xml version="1.0" encoding="utf-8"?>
<p:tagLst xmlns:a="http://schemas.openxmlformats.org/drawingml/2006/main" xmlns:r="http://schemas.openxmlformats.org/officeDocument/2006/relationships" xmlns:p="http://schemas.openxmlformats.org/presentationml/2006/main">
  <p:tag name="THINKCELLSHAPEDONOTDELETE" val="t6nebITo3pCRXXNpG93ztgw"/>
</p:tagLst>
</file>

<file path=ppt/tags/tag555.xml><?xml version="1.0" encoding="utf-8"?>
<p:tagLst xmlns:a="http://schemas.openxmlformats.org/drawingml/2006/main" xmlns:r="http://schemas.openxmlformats.org/officeDocument/2006/relationships" xmlns:p="http://schemas.openxmlformats.org/presentationml/2006/main">
  <p:tag name="THINKCELLSHAPEDONOTDELETE" val="tywaOqWoGPuquaLbfkDuCng"/>
</p:tagLst>
</file>

<file path=ppt/tags/tag556.xml><?xml version="1.0" encoding="utf-8"?>
<p:tagLst xmlns:a="http://schemas.openxmlformats.org/drawingml/2006/main" xmlns:r="http://schemas.openxmlformats.org/officeDocument/2006/relationships" xmlns:p="http://schemas.openxmlformats.org/presentationml/2006/main">
  <p:tag name="THINKCELLSHAPEDONOTDELETE" val="tbwVD4sWWdWH0ysJAelJRJw"/>
</p:tagLst>
</file>

<file path=ppt/tags/tag557.xml><?xml version="1.0" encoding="utf-8"?>
<p:tagLst xmlns:a="http://schemas.openxmlformats.org/drawingml/2006/main" xmlns:r="http://schemas.openxmlformats.org/officeDocument/2006/relationships" xmlns:p="http://schemas.openxmlformats.org/presentationml/2006/main">
  <p:tag name="THINKCELLSHAPEDONOTDELETE" val="tm6QPQxAwNZpd87n6E..gGw"/>
</p:tagLst>
</file>

<file path=ppt/tags/tag558.xml><?xml version="1.0" encoding="utf-8"?>
<p:tagLst xmlns:a="http://schemas.openxmlformats.org/drawingml/2006/main" xmlns:r="http://schemas.openxmlformats.org/officeDocument/2006/relationships" xmlns:p="http://schemas.openxmlformats.org/presentationml/2006/main">
  <p:tag name="THINKCELLSHAPEDONOTDELETE" val="t2JoG.aj3lahi7Np1blXSuA"/>
</p:tagLst>
</file>

<file path=ppt/tags/tag559.xml><?xml version="1.0" encoding="utf-8"?>
<p:tagLst xmlns:a="http://schemas.openxmlformats.org/drawingml/2006/main" xmlns:r="http://schemas.openxmlformats.org/officeDocument/2006/relationships" xmlns:p="http://schemas.openxmlformats.org/presentationml/2006/main">
  <p:tag name="THINKCELLSHAPEDONOTDELETE" val="tcyMYqMKieeDZe15uy.AoPA"/>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y9cVKywgpewwyjP0oeRx8A"/>
</p:tagLst>
</file>

<file path=ppt/tags/tag560.xml><?xml version="1.0" encoding="utf-8"?>
<p:tagLst xmlns:a="http://schemas.openxmlformats.org/drawingml/2006/main" xmlns:r="http://schemas.openxmlformats.org/officeDocument/2006/relationships" xmlns:p="http://schemas.openxmlformats.org/presentationml/2006/main">
  <p:tag name="THINKCELLSHAPEDONOTDELETE" val="tDsZP5YhsGroSK5_2xINLRw"/>
</p:tagLst>
</file>

<file path=ppt/tags/tag561.xml><?xml version="1.0" encoding="utf-8"?>
<p:tagLst xmlns:a="http://schemas.openxmlformats.org/drawingml/2006/main" xmlns:r="http://schemas.openxmlformats.org/officeDocument/2006/relationships" xmlns:p="http://schemas.openxmlformats.org/presentationml/2006/main">
  <p:tag name="THINKCELLSHAPEDONOTDELETE" val="tSSOLo0L68kL1Zfo80lo3Uw"/>
</p:tagLst>
</file>

<file path=ppt/tags/tag562.xml><?xml version="1.0" encoding="utf-8"?>
<p:tagLst xmlns:a="http://schemas.openxmlformats.org/drawingml/2006/main" xmlns:r="http://schemas.openxmlformats.org/officeDocument/2006/relationships" xmlns:p="http://schemas.openxmlformats.org/presentationml/2006/main">
  <p:tag name="THINKCELLSHAPEDONOTDELETE" val="t8atwBkigi5B7TuExVQgOjg"/>
</p:tagLst>
</file>

<file path=ppt/tags/tag563.xml><?xml version="1.0" encoding="utf-8"?>
<p:tagLst xmlns:a="http://schemas.openxmlformats.org/drawingml/2006/main" xmlns:r="http://schemas.openxmlformats.org/officeDocument/2006/relationships" xmlns:p="http://schemas.openxmlformats.org/presentationml/2006/main">
  <p:tag name="THINKCELLSHAPEDONOTDELETE" val="tteo62BWxCVnoDUGrR6F.wg"/>
</p:tagLst>
</file>

<file path=ppt/tags/tag564.xml><?xml version="1.0" encoding="utf-8"?>
<p:tagLst xmlns:a="http://schemas.openxmlformats.org/drawingml/2006/main" xmlns:r="http://schemas.openxmlformats.org/officeDocument/2006/relationships" xmlns:p="http://schemas.openxmlformats.org/presentationml/2006/main">
  <p:tag name="THINKCELLSHAPEDONOTDELETE" val="tB6.isGHREZE75wXHIPu7kw"/>
</p:tagLst>
</file>

<file path=ppt/tags/tag565.xml><?xml version="1.0" encoding="utf-8"?>
<p:tagLst xmlns:a="http://schemas.openxmlformats.org/drawingml/2006/main" xmlns:r="http://schemas.openxmlformats.org/officeDocument/2006/relationships" xmlns:p="http://schemas.openxmlformats.org/presentationml/2006/main">
  <p:tag name="THINKCELLSHAPEDONOTDELETE" val="toa1gelREMP7LOPq7tWEGtQ"/>
</p:tagLst>
</file>

<file path=ppt/tags/tag566.xml><?xml version="1.0" encoding="utf-8"?>
<p:tagLst xmlns:a="http://schemas.openxmlformats.org/drawingml/2006/main" xmlns:r="http://schemas.openxmlformats.org/officeDocument/2006/relationships" xmlns:p="http://schemas.openxmlformats.org/presentationml/2006/main">
  <p:tag name="THINKCELLSHAPEDONOTDELETE" val="tAWlNLdrzTrvGabjWfxnFdw"/>
</p:tagLst>
</file>

<file path=ppt/tags/tag567.xml><?xml version="1.0" encoding="utf-8"?>
<p:tagLst xmlns:a="http://schemas.openxmlformats.org/drawingml/2006/main" xmlns:r="http://schemas.openxmlformats.org/officeDocument/2006/relationships" xmlns:p="http://schemas.openxmlformats.org/presentationml/2006/main">
  <p:tag name="THINKCELLSHAPEDONOTDELETE" val="tgDz6nKZ8dPoENx6FmdX7Qw"/>
</p:tagLst>
</file>

<file path=ppt/tags/tag568.xml><?xml version="1.0" encoding="utf-8"?>
<p:tagLst xmlns:a="http://schemas.openxmlformats.org/drawingml/2006/main" xmlns:r="http://schemas.openxmlformats.org/officeDocument/2006/relationships" xmlns:p="http://schemas.openxmlformats.org/presentationml/2006/main">
  <p:tag name="THINKCELLSHAPEDONOTDELETE" val="tFbJ2GZKQG9Gr1TDGIszWWg"/>
</p:tagLst>
</file>

<file path=ppt/tags/tag569.xml><?xml version="1.0" encoding="utf-8"?>
<p:tagLst xmlns:a="http://schemas.openxmlformats.org/drawingml/2006/main" xmlns:r="http://schemas.openxmlformats.org/officeDocument/2006/relationships" xmlns:p="http://schemas.openxmlformats.org/presentationml/2006/main">
  <p:tag name="THINKCELLSHAPEDONOTDELETE" val="tCc74HI1f7y4NmTZyIoJedQ"/>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zuy_l5BrcoFTewmq6rf8VQ"/>
</p:tagLst>
</file>

<file path=ppt/tags/tag570.xml><?xml version="1.0" encoding="utf-8"?>
<p:tagLst xmlns:a="http://schemas.openxmlformats.org/drawingml/2006/main" xmlns:r="http://schemas.openxmlformats.org/officeDocument/2006/relationships" xmlns:p="http://schemas.openxmlformats.org/presentationml/2006/main">
  <p:tag name="THINKCELLSHAPEDONOTDELETE" val="taeCZazvHAIWwpb.Vw4bdBg"/>
</p:tagLst>
</file>

<file path=ppt/tags/tag571.xml><?xml version="1.0" encoding="utf-8"?>
<p:tagLst xmlns:a="http://schemas.openxmlformats.org/drawingml/2006/main" xmlns:r="http://schemas.openxmlformats.org/officeDocument/2006/relationships" xmlns:p="http://schemas.openxmlformats.org/presentationml/2006/main">
  <p:tag name="THINKCELLSHAPEDONOTDELETE" val="tsOt18Nzjfj0uDfcBxXd6dg"/>
</p:tagLst>
</file>

<file path=ppt/tags/tag572.xml><?xml version="1.0" encoding="utf-8"?>
<p:tagLst xmlns:a="http://schemas.openxmlformats.org/drawingml/2006/main" xmlns:r="http://schemas.openxmlformats.org/officeDocument/2006/relationships" xmlns:p="http://schemas.openxmlformats.org/presentationml/2006/main">
  <p:tag name="THINKCELLSHAPEDONOTDELETE" val="tSbvtggcrSYMEDOKSehwzPg"/>
</p:tagLst>
</file>

<file path=ppt/tags/tag573.xml><?xml version="1.0" encoding="utf-8"?>
<p:tagLst xmlns:a="http://schemas.openxmlformats.org/drawingml/2006/main" xmlns:r="http://schemas.openxmlformats.org/officeDocument/2006/relationships" xmlns:p="http://schemas.openxmlformats.org/presentationml/2006/main">
  <p:tag name="THINKCELLSHAPEDONOTDELETE" val="t2bRX0Ky1JZoLZehcbfZV7Q"/>
</p:tagLst>
</file>

<file path=ppt/tags/tag574.xml><?xml version="1.0" encoding="utf-8"?>
<p:tagLst xmlns:a="http://schemas.openxmlformats.org/drawingml/2006/main" xmlns:r="http://schemas.openxmlformats.org/officeDocument/2006/relationships" xmlns:p="http://schemas.openxmlformats.org/presentationml/2006/main">
  <p:tag name="THINKCELLSHAPEDONOTDELETE" val="tJ8CuIC2LePRQ7RkTFrXVqA"/>
</p:tagLst>
</file>

<file path=ppt/tags/tag575.xml><?xml version="1.0" encoding="utf-8"?>
<p:tagLst xmlns:a="http://schemas.openxmlformats.org/drawingml/2006/main" xmlns:r="http://schemas.openxmlformats.org/officeDocument/2006/relationships" xmlns:p="http://schemas.openxmlformats.org/presentationml/2006/main">
  <p:tag name="THINKCELLSHAPEDONOTDELETE" val="to2hKvlbUQ8Sk3r5cWxslww"/>
</p:tagLst>
</file>

<file path=ppt/tags/tag576.xml><?xml version="1.0" encoding="utf-8"?>
<p:tagLst xmlns:a="http://schemas.openxmlformats.org/drawingml/2006/main" xmlns:r="http://schemas.openxmlformats.org/officeDocument/2006/relationships" xmlns:p="http://schemas.openxmlformats.org/presentationml/2006/main">
  <p:tag name="THINKCELLSHAPEDONOTDELETE" val="tv8zqfUDVV00WYWq7OVhq6g"/>
</p:tagLst>
</file>

<file path=ppt/tags/tag577.xml><?xml version="1.0" encoding="utf-8"?>
<p:tagLst xmlns:a="http://schemas.openxmlformats.org/drawingml/2006/main" xmlns:r="http://schemas.openxmlformats.org/officeDocument/2006/relationships" xmlns:p="http://schemas.openxmlformats.org/presentationml/2006/main">
  <p:tag name="THINKCELLSHAPEDONOTDELETE" val="tb76PE.rNpcTvyQJQFn4PhA"/>
</p:tagLst>
</file>

<file path=ppt/tags/tag578.xml><?xml version="1.0" encoding="utf-8"?>
<p:tagLst xmlns:a="http://schemas.openxmlformats.org/drawingml/2006/main" xmlns:r="http://schemas.openxmlformats.org/officeDocument/2006/relationships" xmlns:p="http://schemas.openxmlformats.org/presentationml/2006/main">
  <p:tag name="THINKCELLSHAPEDONOTDELETE" val="thBRGHyTZ4fkK7fR71NGwaw"/>
</p:tagLst>
</file>

<file path=ppt/tags/tag579.xml><?xml version="1.0" encoding="utf-8"?>
<p:tagLst xmlns:a="http://schemas.openxmlformats.org/drawingml/2006/main" xmlns:r="http://schemas.openxmlformats.org/officeDocument/2006/relationships" xmlns:p="http://schemas.openxmlformats.org/presentationml/2006/main">
  <p:tag name="THINKCELLSHAPEDONOTDELETE" val="thY.WFcMFF0dznNzVKlSxG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cdLtAu_ZhqNOjC_bT2o.BA"/>
</p:tagLst>
</file>

<file path=ppt/tags/tag580.xml><?xml version="1.0" encoding="utf-8"?>
<p:tagLst xmlns:a="http://schemas.openxmlformats.org/drawingml/2006/main" xmlns:r="http://schemas.openxmlformats.org/officeDocument/2006/relationships" xmlns:p="http://schemas.openxmlformats.org/presentationml/2006/main">
  <p:tag name="THINKCELLSHAPEDONOTDELETE" val="tPcG2gYdAEAPi2WMjguewWw"/>
</p:tagLst>
</file>

<file path=ppt/tags/tag581.xml><?xml version="1.0" encoding="utf-8"?>
<p:tagLst xmlns:a="http://schemas.openxmlformats.org/drawingml/2006/main" xmlns:r="http://schemas.openxmlformats.org/officeDocument/2006/relationships" xmlns:p="http://schemas.openxmlformats.org/presentationml/2006/main">
  <p:tag name="THINKCELLSHAPEDONOTDELETE" val="tFToXKs1eWYyaAUmC8Zb1lA"/>
</p:tagLst>
</file>

<file path=ppt/tags/tag582.xml><?xml version="1.0" encoding="utf-8"?>
<p:tagLst xmlns:a="http://schemas.openxmlformats.org/drawingml/2006/main" xmlns:r="http://schemas.openxmlformats.org/officeDocument/2006/relationships" xmlns:p="http://schemas.openxmlformats.org/presentationml/2006/main">
  <p:tag name="THINKCELLSHAPEDONOTDELETE" val="tWgHShzm3CwooBYAmIuXz0A"/>
</p:tagLst>
</file>

<file path=ppt/tags/tag583.xml><?xml version="1.0" encoding="utf-8"?>
<p:tagLst xmlns:a="http://schemas.openxmlformats.org/drawingml/2006/main" xmlns:r="http://schemas.openxmlformats.org/officeDocument/2006/relationships" xmlns:p="http://schemas.openxmlformats.org/presentationml/2006/main">
  <p:tag name="THINKCELLSHAPEDONOTDELETE" val="tVnLNBcqDxymDrD4Im5lV6A"/>
</p:tagLst>
</file>

<file path=ppt/tags/tag584.xml><?xml version="1.0" encoding="utf-8"?>
<p:tagLst xmlns:a="http://schemas.openxmlformats.org/drawingml/2006/main" xmlns:r="http://schemas.openxmlformats.org/officeDocument/2006/relationships" xmlns:p="http://schemas.openxmlformats.org/presentationml/2006/main">
  <p:tag name="THINKCELLSHAPEDONOTDELETE" val="tmGQZY3liVzZ2kzsYEZrV2w"/>
</p:tagLst>
</file>

<file path=ppt/tags/tag585.xml><?xml version="1.0" encoding="utf-8"?>
<p:tagLst xmlns:a="http://schemas.openxmlformats.org/drawingml/2006/main" xmlns:r="http://schemas.openxmlformats.org/officeDocument/2006/relationships" xmlns:p="http://schemas.openxmlformats.org/presentationml/2006/main">
  <p:tag name="THINKCELLSHAPEDONOTDELETE" val="t6lv6VITWwQW1r5I.Ppn7yw"/>
</p:tagLst>
</file>

<file path=ppt/tags/tag586.xml><?xml version="1.0" encoding="utf-8"?>
<p:tagLst xmlns:a="http://schemas.openxmlformats.org/drawingml/2006/main" xmlns:r="http://schemas.openxmlformats.org/officeDocument/2006/relationships" xmlns:p="http://schemas.openxmlformats.org/presentationml/2006/main">
  <p:tag name="THINKCELLSHAPEDONOTDELETE" val="t_2e9qFmug2opkobu_eKt1g"/>
</p:tagLst>
</file>

<file path=ppt/tags/tag587.xml><?xml version="1.0" encoding="utf-8"?>
<p:tagLst xmlns:a="http://schemas.openxmlformats.org/drawingml/2006/main" xmlns:r="http://schemas.openxmlformats.org/officeDocument/2006/relationships" xmlns:p="http://schemas.openxmlformats.org/presentationml/2006/main">
  <p:tag name="THINKCELLSHAPEDONOTDELETE" val="tWCy0eRmlQeRsabEFSXvHAA"/>
</p:tagLst>
</file>

<file path=ppt/tags/tag588.xml><?xml version="1.0" encoding="utf-8"?>
<p:tagLst xmlns:a="http://schemas.openxmlformats.org/drawingml/2006/main" xmlns:r="http://schemas.openxmlformats.org/officeDocument/2006/relationships" xmlns:p="http://schemas.openxmlformats.org/presentationml/2006/main">
  <p:tag name="THINKCELLSHAPEDONOTDELETE" val="tcDRWEEheUCr7BYMvszZNHQ"/>
</p:tagLst>
</file>

<file path=ppt/tags/tag589.xml><?xml version="1.0" encoding="utf-8"?>
<p:tagLst xmlns:a="http://schemas.openxmlformats.org/drawingml/2006/main" xmlns:r="http://schemas.openxmlformats.org/officeDocument/2006/relationships" xmlns:p="http://schemas.openxmlformats.org/presentationml/2006/main">
  <p:tag name="THINKCELLSHAPEDONOTDELETE" val="tESfdyMGXknPnzX2Nk9hyO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n7FHR9gXV02wRYC09NeDdg"/>
</p:tagLst>
</file>

<file path=ppt/tags/tag590.xml><?xml version="1.0" encoding="utf-8"?>
<p:tagLst xmlns:a="http://schemas.openxmlformats.org/drawingml/2006/main" xmlns:r="http://schemas.openxmlformats.org/officeDocument/2006/relationships" xmlns:p="http://schemas.openxmlformats.org/presentationml/2006/main">
  <p:tag name="THINKCELLSHAPEDONOTDELETE" val="tsSZ_08JicpYyPXkxTvFo6g"/>
</p:tagLst>
</file>

<file path=ppt/tags/tag591.xml><?xml version="1.0" encoding="utf-8"?>
<p:tagLst xmlns:a="http://schemas.openxmlformats.org/drawingml/2006/main" xmlns:r="http://schemas.openxmlformats.org/officeDocument/2006/relationships" xmlns:p="http://schemas.openxmlformats.org/presentationml/2006/main">
  <p:tag name="THINKCELLSHAPEDONOTDELETE" val="ta.FtAmcRHVGFkBtfwuQm.A"/>
</p:tagLst>
</file>

<file path=ppt/tags/tag592.xml><?xml version="1.0" encoding="utf-8"?>
<p:tagLst xmlns:a="http://schemas.openxmlformats.org/drawingml/2006/main" xmlns:r="http://schemas.openxmlformats.org/officeDocument/2006/relationships" xmlns:p="http://schemas.openxmlformats.org/presentationml/2006/main">
  <p:tag name="THINKCELLSHAPEDONOTDELETE" val="tVMi5u0mjw85_53_F1Gc_ew"/>
</p:tagLst>
</file>

<file path=ppt/tags/tag5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4.xml><?xml version="1.0" encoding="utf-8"?>
<p:tagLst xmlns:a="http://schemas.openxmlformats.org/drawingml/2006/main" xmlns:r="http://schemas.openxmlformats.org/officeDocument/2006/relationships" xmlns:p="http://schemas.openxmlformats.org/presentationml/2006/main">
  <p:tag name="THINKCELLSHAPEDONOTDELETE" val="tJym8H4xeDdYfddq1V0kAIA"/>
</p:tagLst>
</file>

<file path=ppt/tags/tag595.xml><?xml version="1.0" encoding="utf-8"?>
<p:tagLst xmlns:a="http://schemas.openxmlformats.org/drawingml/2006/main" xmlns:r="http://schemas.openxmlformats.org/officeDocument/2006/relationships" xmlns:p="http://schemas.openxmlformats.org/presentationml/2006/main">
  <p:tag name="THINKCELLSHAPEDONOTDELETE" val="tZiMOOjKlGZ4ZH9CjpSV.2g"/>
</p:tagLst>
</file>

<file path=ppt/tags/tag596.xml><?xml version="1.0" encoding="utf-8"?>
<p:tagLst xmlns:a="http://schemas.openxmlformats.org/drawingml/2006/main" xmlns:r="http://schemas.openxmlformats.org/officeDocument/2006/relationships" xmlns:p="http://schemas.openxmlformats.org/presentationml/2006/main">
  <p:tag name="THINKCELLSHAPEDONOTDELETE" val="t7KBoSrLm99mK0F5ucGfy2A"/>
</p:tagLst>
</file>

<file path=ppt/tags/tag597.xml><?xml version="1.0" encoding="utf-8"?>
<p:tagLst xmlns:a="http://schemas.openxmlformats.org/drawingml/2006/main" xmlns:r="http://schemas.openxmlformats.org/officeDocument/2006/relationships" xmlns:p="http://schemas.openxmlformats.org/presentationml/2006/main">
  <p:tag name="THINKCELLSHAPEDONOTDELETE" val="tomIhmyBprvvaqA.6_zd0aw"/>
</p:tagLst>
</file>

<file path=ppt/tags/tag598.xml><?xml version="1.0" encoding="utf-8"?>
<p:tagLst xmlns:a="http://schemas.openxmlformats.org/drawingml/2006/main" xmlns:r="http://schemas.openxmlformats.org/officeDocument/2006/relationships" xmlns:p="http://schemas.openxmlformats.org/presentationml/2006/main">
  <p:tag name="THINKCELLSHAPEDONOTDELETE" val="tbgQOLy9opbrExk7Fdmt.RA"/>
</p:tagLst>
</file>

<file path=ppt/tags/tag599.xml><?xml version="1.0" encoding="utf-8"?>
<p:tagLst xmlns:a="http://schemas.openxmlformats.org/drawingml/2006/main" xmlns:r="http://schemas.openxmlformats.org/officeDocument/2006/relationships" xmlns:p="http://schemas.openxmlformats.org/presentationml/2006/main">
  <p:tag name="THINKCELLSHAPEDONOTDELETE" val="tpk5_PjkbpfnjKuM2i6weP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2JIJC60TfuzPvJa2qmCXtA"/>
</p:tagLst>
</file>

<file path=ppt/tags/tag600.xml><?xml version="1.0" encoding="utf-8"?>
<p:tagLst xmlns:a="http://schemas.openxmlformats.org/drawingml/2006/main" xmlns:r="http://schemas.openxmlformats.org/officeDocument/2006/relationships" xmlns:p="http://schemas.openxmlformats.org/presentationml/2006/main">
  <p:tag name="THINKCELLSHAPEDONOTDELETE" val="tx_pnpgQh573JW_n9uX0Ojw"/>
</p:tagLst>
</file>

<file path=ppt/tags/tag601.xml><?xml version="1.0" encoding="utf-8"?>
<p:tagLst xmlns:a="http://schemas.openxmlformats.org/drawingml/2006/main" xmlns:r="http://schemas.openxmlformats.org/officeDocument/2006/relationships" xmlns:p="http://schemas.openxmlformats.org/presentationml/2006/main">
  <p:tag name="THINKCELLSHAPEDONOTDELETE" val="tUn.ALxO7I8997QCW4MreyQ"/>
</p:tagLst>
</file>

<file path=ppt/tags/tag602.xml><?xml version="1.0" encoding="utf-8"?>
<p:tagLst xmlns:a="http://schemas.openxmlformats.org/drawingml/2006/main" xmlns:r="http://schemas.openxmlformats.org/officeDocument/2006/relationships" xmlns:p="http://schemas.openxmlformats.org/presentationml/2006/main">
  <p:tag name="THINKCELLSHAPEDONOTDELETE" val="tCE8NUe6wXVAtFRsYdaI5yw"/>
</p:tagLst>
</file>

<file path=ppt/tags/tag603.xml><?xml version="1.0" encoding="utf-8"?>
<p:tagLst xmlns:a="http://schemas.openxmlformats.org/drawingml/2006/main" xmlns:r="http://schemas.openxmlformats.org/officeDocument/2006/relationships" xmlns:p="http://schemas.openxmlformats.org/presentationml/2006/main">
  <p:tag name="THINKCELLSHAPEDONOTDELETE" val="tBAL1eJ684uAcHALeVLaqhQ"/>
</p:tagLst>
</file>

<file path=ppt/tags/tag604.xml><?xml version="1.0" encoding="utf-8"?>
<p:tagLst xmlns:a="http://schemas.openxmlformats.org/drawingml/2006/main" xmlns:r="http://schemas.openxmlformats.org/officeDocument/2006/relationships" xmlns:p="http://schemas.openxmlformats.org/presentationml/2006/main">
  <p:tag name="THINKCELLSHAPEDONOTDELETE" val="tS9fRU6lIlm5mr57QfGULBw"/>
</p:tagLst>
</file>

<file path=ppt/tags/tag605.xml><?xml version="1.0" encoding="utf-8"?>
<p:tagLst xmlns:a="http://schemas.openxmlformats.org/drawingml/2006/main" xmlns:r="http://schemas.openxmlformats.org/officeDocument/2006/relationships" xmlns:p="http://schemas.openxmlformats.org/presentationml/2006/main">
  <p:tag name="THINKCELLSHAPEDONOTDELETE" val="tIhinGfAGUzDddQ0qSDVqLg"/>
</p:tagLst>
</file>

<file path=ppt/tags/tag606.xml><?xml version="1.0" encoding="utf-8"?>
<p:tagLst xmlns:a="http://schemas.openxmlformats.org/drawingml/2006/main" xmlns:r="http://schemas.openxmlformats.org/officeDocument/2006/relationships" xmlns:p="http://schemas.openxmlformats.org/presentationml/2006/main">
  <p:tag name="THINKCELLSHAPEDONOTDELETE" val="t5zXZKaOGSaRmlGKojJJo_w"/>
</p:tagLst>
</file>

<file path=ppt/tags/tag607.xml><?xml version="1.0" encoding="utf-8"?>
<p:tagLst xmlns:a="http://schemas.openxmlformats.org/drawingml/2006/main" xmlns:r="http://schemas.openxmlformats.org/officeDocument/2006/relationships" xmlns:p="http://schemas.openxmlformats.org/presentationml/2006/main">
  <p:tag name="THINKCELLSHAPEDONOTDELETE" val="tYiPPSI0yIUsu0aqX.CwMsQ"/>
</p:tagLst>
</file>

<file path=ppt/tags/tag608.xml><?xml version="1.0" encoding="utf-8"?>
<p:tagLst xmlns:a="http://schemas.openxmlformats.org/drawingml/2006/main" xmlns:r="http://schemas.openxmlformats.org/officeDocument/2006/relationships" xmlns:p="http://schemas.openxmlformats.org/presentationml/2006/main">
  <p:tag name="THINKCELLSHAPEDONOTDELETE" val="tHfhDZqZm3K2L4KH7Wb_ojg"/>
</p:tagLst>
</file>

<file path=ppt/tags/tag609.xml><?xml version="1.0" encoding="utf-8"?>
<p:tagLst xmlns:a="http://schemas.openxmlformats.org/drawingml/2006/main" xmlns:r="http://schemas.openxmlformats.org/officeDocument/2006/relationships" xmlns:p="http://schemas.openxmlformats.org/presentationml/2006/main">
  <p:tag name="THINKCELLSHAPEDONOTDELETE" val="trcQm2s2K4.R24Y5IrCFLLA"/>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lXav5uUy6xZvGOr_bME7EA"/>
</p:tagLst>
</file>

<file path=ppt/tags/tag610.xml><?xml version="1.0" encoding="utf-8"?>
<p:tagLst xmlns:a="http://schemas.openxmlformats.org/drawingml/2006/main" xmlns:r="http://schemas.openxmlformats.org/officeDocument/2006/relationships" xmlns:p="http://schemas.openxmlformats.org/presentationml/2006/main">
  <p:tag name="THINKCELLSHAPEDONOTDELETE" val="tHixjNyY0FNbG8Nuek2Ofnw"/>
</p:tagLst>
</file>

<file path=ppt/tags/tag611.xml><?xml version="1.0" encoding="utf-8"?>
<p:tagLst xmlns:a="http://schemas.openxmlformats.org/drawingml/2006/main" xmlns:r="http://schemas.openxmlformats.org/officeDocument/2006/relationships" xmlns:p="http://schemas.openxmlformats.org/presentationml/2006/main">
  <p:tag name="THINKCELLSHAPEDONOTDELETE" val="tRpWWFr743YcHEPEwZYSZ6w"/>
</p:tagLst>
</file>

<file path=ppt/tags/tag612.xml><?xml version="1.0" encoding="utf-8"?>
<p:tagLst xmlns:a="http://schemas.openxmlformats.org/drawingml/2006/main" xmlns:r="http://schemas.openxmlformats.org/officeDocument/2006/relationships" xmlns:p="http://schemas.openxmlformats.org/presentationml/2006/main">
  <p:tag name="THINKCELLSHAPEDONOTDELETE" val="tohzVj6DZAcghQgSyX3Dy5g"/>
</p:tagLst>
</file>

<file path=ppt/tags/tag613.xml><?xml version="1.0" encoding="utf-8"?>
<p:tagLst xmlns:a="http://schemas.openxmlformats.org/drawingml/2006/main" xmlns:r="http://schemas.openxmlformats.org/officeDocument/2006/relationships" xmlns:p="http://schemas.openxmlformats.org/presentationml/2006/main">
  <p:tag name="THINKCELLSHAPEDONOTDELETE" val="tMiqrd8fmAgR.uyCy8zEnhg"/>
</p:tagLst>
</file>

<file path=ppt/tags/tag614.xml><?xml version="1.0" encoding="utf-8"?>
<p:tagLst xmlns:a="http://schemas.openxmlformats.org/drawingml/2006/main" xmlns:r="http://schemas.openxmlformats.org/officeDocument/2006/relationships" xmlns:p="http://schemas.openxmlformats.org/presentationml/2006/main">
  <p:tag name="THINKCELLSHAPEDONOTDELETE" val="tNZack1RbWUSFBhyyUnnqkA"/>
</p:tagLst>
</file>

<file path=ppt/tags/tag615.xml><?xml version="1.0" encoding="utf-8"?>
<p:tagLst xmlns:a="http://schemas.openxmlformats.org/drawingml/2006/main" xmlns:r="http://schemas.openxmlformats.org/officeDocument/2006/relationships" xmlns:p="http://schemas.openxmlformats.org/presentationml/2006/main">
  <p:tag name="THINKCELLSHAPEDONOTDELETE" val="tn3vTjumvcguOPOrH39a6Ow"/>
</p:tagLst>
</file>

<file path=ppt/tags/tag616.xml><?xml version="1.0" encoding="utf-8"?>
<p:tagLst xmlns:a="http://schemas.openxmlformats.org/drawingml/2006/main" xmlns:r="http://schemas.openxmlformats.org/officeDocument/2006/relationships" xmlns:p="http://schemas.openxmlformats.org/presentationml/2006/main">
  <p:tag name="THINKCELLSHAPEDONOTDELETE" val="t3KnVI8zl56yAxWs3r6lxoA"/>
</p:tagLst>
</file>

<file path=ppt/tags/tag617.xml><?xml version="1.0" encoding="utf-8"?>
<p:tagLst xmlns:a="http://schemas.openxmlformats.org/drawingml/2006/main" xmlns:r="http://schemas.openxmlformats.org/officeDocument/2006/relationships" xmlns:p="http://schemas.openxmlformats.org/presentationml/2006/main">
  <p:tag name="THINKCELLSHAPEDONOTDELETE" val="tefhHlnk5WZ4h5L3Q7v6Ozw"/>
</p:tagLst>
</file>

<file path=ppt/tags/tag618.xml><?xml version="1.0" encoding="utf-8"?>
<p:tagLst xmlns:a="http://schemas.openxmlformats.org/drawingml/2006/main" xmlns:r="http://schemas.openxmlformats.org/officeDocument/2006/relationships" xmlns:p="http://schemas.openxmlformats.org/presentationml/2006/main">
  <p:tag name="THINKCELLSHAPEDONOTDELETE" val="tkW2diBghjpZq2LMtCTzrow"/>
</p:tagLst>
</file>

<file path=ppt/tags/tag619.xml><?xml version="1.0" encoding="utf-8"?>
<p:tagLst xmlns:a="http://schemas.openxmlformats.org/drawingml/2006/main" xmlns:r="http://schemas.openxmlformats.org/officeDocument/2006/relationships" xmlns:p="http://schemas.openxmlformats.org/presentationml/2006/main">
  <p:tag name="THINKCELLSHAPEDONOTDELETE" val="tOd0CBkFbULwRPVTYIYW9gA"/>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2Gvys3bgUFKOUz_U5POMTg"/>
</p:tagLst>
</file>

<file path=ppt/tags/tag620.xml><?xml version="1.0" encoding="utf-8"?>
<p:tagLst xmlns:a="http://schemas.openxmlformats.org/drawingml/2006/main" xmlns:r="http://schemas.openxmlformats.org/officeDocument/2006/relationships" xmlns:p="http://schemas.openxmlformats.org/presentationml/2006/main">
  <p:tag name="THINKCELLSHAPEDONOTDELETE" val="tBNu.QtVqIGHZ_R.ap01FSg"/>
</p:tagLst>
</file>

<file path=ppt/tags/tag621.xml><?xml version="1.0" encoding="utf-8"?>
<p:tagLst xmlns:a="http://schemas.openxmlformats.org/drawingml/2006/main" xmlns:r="http://schemas.openxmlformats.org/officeDocument/2006/relationships" xmlns:p="http://schemas.openxmlformats.org/presentationml/2006/main">
  <p:tag name="THINKCELLSHAPEDONOTDELETE" val="tbHEqeQ46r1qpbJTB26xJjQ"/>
</p:tagLst>
</file>

<file path=ppt/tags/tag622.xml><?xml version="1.0" encoding="utf-8"?>
<p:tagLst xmlns:a="http://schemas.openxmlformats.org/drawingml/2006/main" xmlns:r="http://schemas.openxmlformats.org/officeDocument/2006/relationships" xmlns:p="http://schemas.openxmlformats.org/presentationml/2006/main">
  <p:tag name="THINKCELLSHAPEDONOTDELETE" val="tXBo4S_AN7l8kX1m5cOgDkQ"/>
</p:tagLst>
</file>

<file path=ppt/tags/tag623.xml><?xml version="1.0" encoding="utf-8"?>
<p:tagLst xmlns:a="http://schemas.openxmlformats.org/drawingml/2006/main" xmlns:r="http://schemas.openxmlformats.org/officeDocument/2006/relationships" xmlns:p="http://schemas.openxmlformats.org/presentationml/2006/main">
  <p:tag name="THINKCELLSHAPEDONOTDELETE" val="t3z.071w10A54x_CYGpwgWg"/>
</p:tagLst>
</file>

<file path=ppt/tags/tag624.xml><?xml version="1.0" encoding="utf-8"?>
<p:tagLst xmlns:a="http://schemas.openxmlformats.org/drawingml/2006/main" xmlns:r="http://schemas.openxmlformats.org/officeDocument/2006/relationships" xmlns:p="http://schemas.openxmlformats.org/presentationml/2006/main">
  <p:tag name="THINKCELLSHAPEDONOTDELETE" val="tGj8mDDJxTzjPuS61vibC8g"/>
</p:tagLst>
</file>

<file path=ppt/tags/tag625.xml><?xml version="1.0" encoding="utf-8"?>
<p:tagLst xmlns:a="http://schemas.openxmlformats.org/drawingml/2006/main" xmlns:r="http://schemas.openxmlformats.org/officeDocument/2006/relationships" xmlns:p="http://schemas.openxmlformats.org/presentationml/2006/main">
  <p:tag name="THINKCELLSHAPEDONOTDELETE" val="tBqKTfo9nW347XbfLYzwsgA"/>
</p:tagLst>
</file>

<file path=ppt/tags/tag626.xml><?xml version="1.0" encoding="utf-8"?>
<p:tagLst xmlns:a="http://schemas.openxmlformats.org/drawingml/2006/main" xmlns:r="http://schemas.openxmlformats.org/officeDocument/2006/relationships" xmlns:p="http://schemas.openxmlformats.org/presentationml/2006/main">
  <p:tag name="THINKCELLSHAPEDONOTDELETE" val="tb9u9wSu3hmRLYrqo7gCOMg"/>
</p:tagLst>
</file>

<file path=ppt/tags/tag627.xml><?xml version="1.0" encoding="utf-8"?>
<p:tagLst xmlns:a="http://schemas.openxmlformats.org/drawingml/2006/main" xmlns:r="http://schemas.openxmlformats.org/officeDocument/2006/relationships" xmlns:p="http://schemas.openxmlformats.org/presentationml/2006/main">
  <p:tag name="THINKCELLSHAPEDONOTDELETE" val="tW28xAGdKGsyd_MKKfd.kFA"/>
</p:tagLst>
</file>

<file path=ppt/tags/tag628.xml><?xml version="1.0" encoding="utf-8"?>
<p:tagLst xmlns:a="http://schemas.openxmlformats.org/drawingml/2006/main" xmlns:r="http://schemas.openxmlformats.org/officeDocument/2006/relationships" xmlns:p="http://schemas.openxmlformats.org/presentationml/2006/main">
  <p:tag name="THINKCELLSHAPEDONOTDELETE" val="tsp3PQdjAiL8emTdQjcDXFQ"/>
</p:tagLst>
</file>

<file path=ppt/tags/tag629.xml><?xml version="1.0" encoding="utf-8"?>
<p:tagLst xmlns:a="http://schemas.openxmlformats.org/drawingml/2006/main" xmlns:r="http://schemas.openxmlformats.org/officeDocument/2006/relationships" xmlns:p="http://schemas.openxmlformats.org/presentationml/2006/main">
  <p:tag name="THINKCELLSHAPEDONOTDELETE" val="tO0HcK8TPzBBR8d2MoEryh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zLoY80jkMAbe8owuUgV2rQ"/>
</p:tagLst>
</file>

<file path=ppt/tags/tag630.xml><?xml version="1.0" encoding="utf-8"?>
<p:tagLst xmlns:a="http://schemas.openxmlformats.org/drawingml/2006/main" xmlns:r="http://schemas.openxmlformats.org/officeDocument/2006/relationships" xmlns:p="http://schemas.openxmlformats.org/presentationml/2006/main">
  <p:tag name="THINKCELLSHAPEDONOTDELETE" val="tBTXrcj7ov6NlnGBLKP0m8Q"/>
</p:tagLst>
</file>

<file path=ppt/tags/tag631.xml><?xml version="1.0" encoding="utf-8"?>
<p:tagLst xmlns:a="http://schemas.openxmlformats.org/drawingml/2006/main" xmlns:r="http://schemas.openxmlformats.org/officeDocument/2006/relationships" xmlns:p="http://schemas.openxmlformats.org/presentationml/2006/main">
  <p:tag name="THINKCELLSHAPEDONOTDELETE" val="t_qQ0n9UuOI42E0.UreZIuw"/>
</p:tagLst>
</file>

<file path=ppt/tags/tag632.xml><?xml version="1.0" encoding="utf-8"?>
<p:tagLst xmlns:a="http://schemas.openxmlformats.org/drawingml/2006/main" xmlns:r="http://schemas.openxmlformats.org/officeDocument/2006/relationships" xmlns:p="http://schemas.openxmlformats.org/presentationml/2006/main">
  <p:tag name="THINKCELLSHAPEDONOTDELETE" val="tRXfM_SMdPUNsPvoGhHRD3w"/>
</p:tagLst>
</file>

<file path=ppt/tags/tag633.xml><?xml version="1.0" encoding="utf-8"?>
<p:tagLst xmlns:a="http://schemas.openxmlformats.org/drawingml/2006/main" xmlns:r="http://schemas.openxmlformats.org/officeDocument/2006/relationships" xmlns:p="http://schemas.openxmlformats.org/presentationml/2006/main">
  <p:tag name="THINKCELLSHAPEDONOTDELETE" val="t6H2LYHQtDS8486.DKeT2yQ"/>
</p:tagLst>
</file>

<file path=ppt/tags/tag634.xml><?xml version="1.0" encoding="utf-8"?>
<p:tagLst xmlns:a="http://schemas.openxmlformats.org/drawingml/2006/main" xmlns:r="http://schemas.openxmlformats.org/officeDocument/2006/relationships" xmlns:p="http://schemas.openxmlformats.org/presentationml/2006/main">
  <p:tag name="THINKCELLSHAPEDONOTDELETE" val="tJc5S5vk3daPcqIXkfoJEQQ"/>
</p:tagLst>
</file>

<file path=ppt/tags/tag635.xml><?xml version="1.0" encoding="utf-8"?>
<p:tagLst xmlns:a="http://schemas.openxmlformats.org/drawingml/2006/main" xmlns:r="http://schemas.openxmlformats.org/officeDocument/2006/relationships" xmlns:p="http://schemas.openxmlformats.org/presentationml/2006/main">
  <p:tag name="THINKCELLSHAPEDONOTDELETE" val="tfjn.Q6eZ7OwB6qCvRKEUuw"/>
</p:tagLst>
</file>

<file path=ppt/tags/tag636.xml><?xml version="1.0" encoding="utf-8"?>
<p:tagLst xmlns:a="http://schemas.openxmlformats.org/drawingml/2006/main" xmlns:r="http://schemas.openxmlformats.org/officeDocument/2006/relationships" xmlns:p="http://schemas.openxmlformats.org/presentationml/2006/main">
  <p:tag name="THINKCELLSHAPEDONOTDELETE" val="tql6YMk8zmBlpPc6cGzVmtQ"/>
</p:tagLst>
</file>

<file path=ppt/tags/tag637.xml><?xml version="1.0" encoding="utf-8"?>
<p:tagLst xmlns:a="http://schemas.openxmlformats.org/drawingml/2006/main" xmlns:r="http://schemas.openxmlformats.org/officeDocument/2006/relationships" xmlns:p="http://schemas.openxmlformats.org/presentationml/2006/main">
  <p:tag name="THINKCELLSHAPEDONOTDELETE" val="tkeMzkrFZ_jLebM_uroU9Rw"/>
</p:tagLst>
</file>

<file path=ppt/tags/tag638.xml><?xml version="1.0" encoding="utf-8"?>
<p:tagLst xmlns:a="http://schemas.openxmlformats.org/drawingml/2006/main" xmlns:r="http://schemas.openxmlformats.org/officeDocument/2006/relationships" xmlns:p="http://schemas.openxmlformats.org/presentationml/2006/main">
  <p:tag name="THINKCELLSHAPEDONOTDELETE" val="tIn4uPOHrMQ7ZqGlUQTeELA"/>
</p:tagLst>
</file>

<file path=ppt/tags/tag639.xml><?xml version="1.0" encoding="utf-8"?>
<p:tagLst xmlns:a="http://schemas.openxmlformats.org/drawingml/2006/main" xmlns:r="http://schemas.openxmlformats.org/officeDocument/2006/relationships" xmlns:p="http://schemas.openxmlformats.org/presentationml/2006/main">
  <p:tag name="THINKCELLSHAPEDONOTDELETE" val="tcpDQeqvQTxZyZb6ajyMoMA"/>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1o.N.Ttw7NrZohlQoEDk7w"/>
</p:tagLst>
</file>

<file path=ppt/tags/tag640.xml><?xml version="1.0" encoding="utf-8"?>
<p:tagLst xmlns:a="http://schemas.openxmlformats.org/drawingml/2006/main" xmlns:r="http://schemas.openxmlformats.org/officeDocument/2006/relationships" xmlns:p="http://schemas.openxmlformats.org/presentationml/2006/main">
  <p:tag name="THINKCELLSHAPEDONOTDELETE" val="tXTnAh.hkSNMDSZ6ljL.oBQ"/>
</p:tagLst>
</file>

<file path=ppt/tags/tag641.xml><?xml version="1.0" encoding="utf-8"?>
<p:tagLst xmlns:a="http://schemas.openxmlformats.org/drawingml/2006/main" xmlns:r="http://schemas.openxmlformats.org/officeDocument/2006/relationships" xmlns:p="http://schemas.openxmlformats.org/presentationml/2006/main">
  <p:tag name="THINKCELLSHAPEDONOTDELETE" val="tzib6aShUKmVMRioahGCkIw"/>
</p:tagLst>
</file>

<file path=ppt/tags/tag642.xml><?xml version="1.0" encoding="utf-8"?>
<p:tagLst xmlns:a="http://schemas.openxmlformats.org/drawingml/2006/main" xmlns:r="http://schemas.openxmlformats.org/officeDocument/2006/relationships" xmlns:p="http://schemas.openxmlformats.org/presentationml/2006/main">
  <p:tag name="THINKCELLSHAPEDONOTDELETE" val="t58q1o01FJ0T4BkdkgihNsg"/>
</p:tagLst>
</file>

<file path=ppt/tags/tag643.xml><?xml version="1.0" encoding="utf-8"?>
<p:tagLst xmlns:a="http://schemas.openxmlformats.org/drawingml/2006/main" xmlns:r="http://schemas.openxmlformats.org/officeDocument/2006/relationships" xmlns:p="http://schemas.openxmlformats.org/presentationml/2006/main">
  <p:tag name="THINKCELLSHAPEDONOTDELETE" val="tqs6X_2RX9MgMg5dxMzQSgQ"/>
</p:tagLst>
</file>

<file path=ppt/tags/tag644.xml><?xml version="1.0" encoding="utf-8"?>
<p:tagLst xmlns:a="http://schemas.openxmlformats.org/drawingml/2006/main" xmlns:r="http://schemas.openxmlformats.org/officeDocument/2006/relationships" xmlns:p="http://schemas.openxmlformats.org/presentationml/2006/main">
  <p:tag name="THINKCELLSHAPEDONOTDELETE" val="tq7KbxEFU3eMdcTYNM5lEPA"/>
</p:tagLst>
</file>

<file path=ppt/tags/tag645.xml><?xml version="1.0" encoding="utf-8"?>
<p:tagLst xmlns:a="http://schemas.openxmlformats.org/drawingml/2006/main" xmlns:r="http://schemas.openxmlformats.org/officeDocument/2006/relationships" xmlns:p="http://schemas.openxmlformats.org/presentationml/2006/main">
  <p:tag name="THINKCELLSHAPEDONOTDELETE" val="tu5KcQXhvEBAH2KAQI2Ss8Q"/>
</p:tagLst>
</file>

<file path=ppt/tags/tag646.xml><?xml version="1.0" encoding="utf-8"?>
<p:tagLst xmlns:a="http://schemas.openxmlformats.org/drawingml/2006/main" xmlns:r="http://schemas.openxmlformats.org/officeDocument/2006/relationships" xmlns:p="http://schemas.openxmlformats.org/presentationml/2006/main">
  <p:tag name="THINKCELLSHAPEDONOTDELETE" val="tnS_mNH_QzVB2jLXoQQleKw"/>
</p:tagLst>
</file>

<file path=ppt/tags/tag647.xml><?xml version="1.0" encoding="utf-8"?>
<p:tagLst xmlns:a="http://schemas.openxmlformats.org/drawingml/2006/main" xmlns:r="http://schemas.openxmlformats.org/officeDocument/2006/relationships" xmlns:p="http://schemas.openxmlformats.org/presentationml/2006/main">
  <p:tag name="THINKCELLSHAPEDONOTDELETE" val="tqcM410A3Rxgtzwd6pFA7lw"/>
</p:tagLst>
</file>

<file path=ppt/tags/tag648.xml><?xml version="1.0" encoding="utf-8"?>
<p:tagLst xmlns:a="http://schemas.openxmlformats.org/drawingml/2006/main" xmlns:r="http://schemas.openxmlformats.org/officeDocument/2006/relationships" xmlns:p="http://schemas.openxmlformats.org/presentationml/2006/main">
  <p:tag name="THINKCELLSHAPEDONOTDELETE" val="t.oRIpdyvyDJYp6pXgEpHvg"/>
</p:tagLst>
</file>

<file path=ppt/tags/tag649.xml><?xml version="1.0" encoding="utf-8"?>
<p:tagLst xmlns:a="http://schemas.openxmlformats.org/drawingml/2006/main" xmlns:r="http://schemas.openxmlformats.org/officeDocument/2006/relationships" xmlns:p="http://schemas.openxmlformats.org/presentationml/2006/main">
  <p:tag name="THINKCELLSHAPEDONOTDELETE" val="taQ_uF6Yzm7dTwNvGytKk3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UVxbNQRTfAlEJjz9nXArsA"/>
</p:tagLst>
</file>

<file path=ppt/tags/tag650.xml><?xml version="1.0" encoding="utf-8"?>
<p:tagLst xmlns:a="http://schemas.openxmlformats.org/drawingml/2006/main" xmlns:r="http://schemas.openxmlformats.org/officeDocument/2006/relationships" xmlns:p="http://schemas.openxmlformats.org/presentationml/2006/main">
  <p:tag name="THINKCELLSHAPEDONOTDELETE" val="t1NZhmwFnjrdV1gqG1Mmozw"/>
</p:tagLst>
</file>

<file path=ppt/tags/tag651.xml><?xml version="1.0" encoding="utf-8"?>
<p:tagLst xmlns:a="http://schemas.openxmlformats.org/drawingml/2006/main" xmlns:r="http://schemas.openxmlformats.org/officeDocument/2006/relationships" xmlns:p="http://schemas.openxmlformats.org/presentationml/2006/main">
  <p:tag name="THINKCELLSHAPEDONOTDELETE" val="t2O_9uK4uzruQzUYXo0TsBQ"/>
</p:tagLst>
</file>

<file path=ppt/tags/tag652.xml><?xml version="1.0" encoding="utf-8"?>
<p:tagLst xmlns:a="http://schemas.openxmlformats.org/drawingml/2006/main" xmlns:r="http://schemas.openxmlformats.org/officeDocument/2006/relationships" xmlns:p="http://schemas.openxmlformats.org/presentationml/2006/main">
  <p:tag name="THINKCELLSHAPEDONOTDELETE" val="tEvkzaGLgJvE.6LlF9BRCwg"/>
</p:tagLst>
</file>

<file path=ppt/tags/tag653.xml><?xml version="1.0" encoding="utf-8"?>
<p:tagLst xmlns:a="http://schemas.openxmlformats.org/drawingml/2006/main" xmlns:r="http://schemas.openxmlformats.org/officeDocument/2006/relationships" xmlns:p="http://schemas.openxmlformats.org/presentationml/2006/main">
  <p:tag name="THINKCELLSHAPEDONOTDELETE" val="tqOHbn8HDGzHX01lMUklpUA"/>
</p:tagLst>
</file>

<file path=ppt/tags/tag654.xml><?xml version="1.0" encoding="utf-8"?>
<p:tagLst xmlns:a="http://schemas.openxmlformats.org/drawingml/2006/main" xmlns:r="http://schemas.openxmlformats.org/officeDocument/2006/relationships" xmlns:p="http://schemas.openxmlformats.org/presentationml/2006/main">
  <p:tag name="THINKCELLSHAPEDONOTDELETE" val="tKjdl81swEpl2Q6UBjRkC0Q"/>
</p:tagLst>
</file>

<file path=ppt/tags/tag655.xml><?xml version="1.0" encoding="utf-8"?>
<p:tagLst xmlns:a="http://schemas.openxmlformats.org/drawingml/2006/main" xmlns:r="http://schemas.openxmlformats.org/officeDocument/2006/relationships" xmlns:p="http://schemas.openxmlformats.org/presentationml/2006/main">
  <p:tag name="THINKCELLSHAPEDONOTDELETE" val="t7l_Dpmf2ygwRK4G2UNn.Wg"/>
</p:tagLst>
</file>

<file path=ppt/tags/tag656.xml><?xml version="1.0" encoding="utf-8"?>
<p:tagLst xmlns:a="http://schemas.openxmlformats.org/drawingml/2006/main" xmlns:r="http://schemas.openxmlformats.org/officeDocument/2006/relationships" xmlns:p="http://schemas.openxmlformats.org/presentationml/2006/main">
  <p:tag name="THINKCELLSHAPEDONOTDELETE" val="tOEq2Is7jOMnVAwUU89JKwQ"/>
</p:tagLst>
</file>

<file path=ppt/tags/tag657.xml><?xml version="1.0" encoding="utf-8"?>
<p:tagLst xmlns:a="http://schemas.openxmlformats.org/drawingml/2006/main" xmlns:r="http://schemas.openxmlformats.org/officeDocument/2006/relationships" xmlns:p="http://schemas.openxmlformats.org/presentationml/2006/main">
  <p:tag name="THINKCELLSHAPEDONOTDELETE" val="tdFqkEFtSPN5QCE1nA_wu_g"/>
</p:tagLst>
</file>

<file path=ppt/tags/tag658.xml><?xml version="1.0" encoding="utf-8"?>
<p:tagLst xmlns:a="http://schemas.openxmlformats.org/drawingml/2006/main" xmlns:r="http://schemas.openxmlformats.org/officeDocument/2006/relationships" xmlns:p="http://schemas.openxmlformats.org/presentationml/2006/main">
  <p:tag name="THINKCELLSHAPEDONOTDELETE" val="tx3VazkepfLqkeLl55NSsgQ"/>
</p:tagLst>
</file>

<file path=ppt/tags/tag659.xml><?xml version="1.0" encoding="utf-8"?>
<p:tagLst xmlns:a="http://schemas.openxmlformats.org/drawingml/2006/main" xmlns:r="http://schemas.openxmlformats.org/officeDocument/2006/relationships" xmlns:p="http://schemas.openxmlformats.org/presentationml/2006/main">
  <p:tag name="THINKCELLSHAPEDONOTDELETE" val="tS4jqZN9D7tN1_dlxKOAb8A"/>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DVYMVcMrMjktgOZMMMuwfg"/>
</p:tagLst>
</file>

<file path=ppt/tags/tag660.xml><?xml version="1.0" encoding="utf-8"?>
<p:tagLst xmlns:a="http://schemas.openxmlformats.org/drawingml/2006/main" xmlns:r="http://schemas.openxmlformats.org/officeDocument/2006/relationships" xmlns:p="http://schemas.openxmlformats.org/presentationml/2006/main">
  <p:tag name="THINKCELLSHAPEDONOTDELETE" val="tm6o2lv1nbZLfUq6XNIIhCQ"/>
</p:tagLst>
</file>

<file path=ppt/tags/tag661.xml><?xml version="1.0" encoding="utf-8"?>
<p:tagLst xmlns:a="http://schemas.openxmlformats.org/drawingml/2006/main" xmlns:r="http://schemas.openxmlformats.org/officeDocument/2006/relationships" xmlns:p="http://schemas.openxmlformats.org/presentationml/2006/main">
  <p:tag name="THINKCELLSHAPEDONOTDELETE" val="tr22mANzGxIx3T3yQK1njzg"/>
</p:tagLst>
</file>

<file path=ppt/tags/tag662.xml><?xml version="1.0" encoding="utf-8"?>
<p:tagLst xmlns:a="http://schemas.openxmlformats.org/drawingml/2006/main" xmlns:r="http://schemas.openxmlformats.org/officeDocument/2006/relationships" xmlns:p="http://schemas.openxmlformats.org/presentationml/2006/main">
  <p:tag name="THINKCELLSHAPEDONOTDELETE" val="t.fNKjcJPU.r0rDBT5k4HwQ"/>
</p:tagLst>
</file>

<file path=ppt/tags/tag663.xml><?xml version="1.0" encoding="utf-8"?>
<p:tagLst xmlns:a="http://schemas.openxmlformats.org/drawingml/2006/main" xmlns:r="http://schemas.openxmlformats.org/officeDocument/2006/relationships" xmlns:p="http://schemas.openxmlformats.org/presentationml/2006/main">
  <p:tag name="THINKCELLSHAPEDONOTDELETE" val="tpn790pn222_0chKOQ9TeOg"/>
</p:tagLst>
</file>

<file path=ppt/tags/tag664.xml><?xml version="1.0" encoding="utf-8"?>
<p:tagLst xmlns:a="http://schemas.openxmlformats.org/drawingml/2006/main" xmlns:r="http://schemas.openxmlformats.org/officeDocument/2006/relationships" xmlns:p="http://schemas.openxmlformats.org/presentationml/2006/main">
  <p:tag name="THINKCELLSHAPEDONOTDELETE" val="tXn3oVDdAnTDhpIDTe6LMdg"/>
</p:tagLst>
</file>

<file path=ppt/tags/tag665.xml><?xml version="1.0" encoding="utf-8"?>
<p:tagLst xmlns:a="http://schemas.openxmlformats.org/drawingml/2006/main" xmlns:r="http://schemas.openxmlformats.org/officeDocument/2006/relationships" xmlns:p="http://schemas.openxmlformats.org/presentationml/2006/main">
  <p:tag name="THINKCELLSHAPEDONOTDELETE" val="te3Ey31ooGHctAj9dCTBlMQ"/>
</p:tagLst>
</file>

<file path=ppt/tags/tag666.xml><?xml version="1.0" encoding="utf-8"?>
<p:tagLst xmlns:a="http://schemas.openxmlformats.org/drawingml/2006/main" xmlns:r="http://schemas.openxmlformats.org/officeDocument/2006/relationships" xmlns:p="http://schemas.openxmlformats.org/presentationml/2006/main">
  <p:tag name="THINKCELLSHAPEDONOTDELETE" val="tisvlcO4_Uppoh2VVnDAwng"/>
</p:tagLst>
</file>

<file path=ppt/tags/tag667.xml><?xml version="1.0" encoding="utf-8"?>
<p:tagLst xmlns:a="http://schemas.openxmlformats.org/drawingml/2006/main" xmlns:r="http://schemas.openxmlformats.org/officeDocument/2006/relationships" xmlns:p="http://schemas.openxmlformats.org/presentationml/2006/main">
  <p:tag name="THINKCELLSHAPEDONOTDELETE" val="tvwEAmS_WUNejT7BngYkyVw"/>
</p:tagLst>
</file>

<file path=ppt/tags/tag668.xml><?xml version="1.0" encoding="utf-8"?>
<p:tagLst xmlns:a="http://schemas.openxmlformats.org/drawingml/2006/main" xmlns:r="http://schemas.openxmlformats.org/officeDocument/2006/relationships" xmlns:p="http://schemas.openxmlformats.org/presentationml/2006/main">
  <p:tag name="THINKCELLSHAPEDONOTDELETE" val="tGe49.0oyX57.WGuGuqK3IQ"/>
</p:tagLst>
</file>

<file path=ppt/tags/tag669.xml><?xml version="1.0" encoding="utf-8"?>
<p:tagLst xmlns:a="http://schemas.openxmlformats.org/drawingml/2006/main" xmlns:r="http://schemas.openxmlformats.org/officeDocument/2006/relationships" xmlns:p="http://schemas.openxmlformats.org/presentationml/2006/main">
  <p:tag name="THINKCELLSHAPEDONOTDELETE" val="tE7Rqr1PSqRec1nOwdDLgXw"/>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f4Ehsv0n3OAFjW4cYKY6iw"/>
</p:tagLst>
</file>

<file path=ppt/tags/tag670.xml><?xml version="1.0" encoding="utf-8"?>
<p:tagLst xmlns:a="http://schemas.openxmlformats.org/drawingml/2006/main" xmlns:r="http://schemas.openxmlformats.org/officeDocument/2006/relationships" xmlns:p="http://schemas.openxmlformats.org/presentationml/2006/main">
  <p:tag name="THINKCELLSHAPEDONOTDELETE" val="tqBwLIRpZABv_9xf8pKdb8A"/>
</p:tagLst>
</file>

<file path=ppt/tags/tag671.xml><?xml version="1.0" encoding="utf-8"?>
<p:tagLst xmlns:a="http://schemas.openxmlformats.org/drawingml/2006/main" xmlns:r="http://schemas.openxmlformats.org/officeDocument/2006/relationships" xmlns:p="http://schemas.openxmlformats.org/presentationml/2006/main">
  <p:tag name="THINKCELLSHAPEDONOTDELETE" val="t4CjZA3Yx0uGEqUDIL4F8Fg"/>
</p:tagLst>
</file>

<file path=ppt/tags/tag672.xml><?xml version="1.0" encoding="utf-8"?>
<p:tagLst xmlns:a="http://schemas.openxmlformats.org/drawingml/2006/main" xmlns:r="http://schemas.openxmlformats.org/officeDocument/2006/relationships" xmlns:p="http://schemas.openxmlformats.org/presentationml/2006/main">
  <p:tag name="THINKCELLSHAPEDONOTDELETE" val="tCkOTaoZtF5Cznh4G.9dZJQ"/>
</p:tagLst>
</file>

<file path=ppt/tags/tag673.xml><?xml version="1.0" encoding="utf-8"?>
<p:tagLst xmlns:a="http://schemas.openxmlformats.org/drawingml/2006/main" xmlns:r="http://schemas.openxmlformats.org/officeDocument/2006/relationships" xmlns:p="http://schemas.openxmlformats.org/presentationml/2006/main">
  <p:tag name="THINKCELLSHAPEDONOTDELETE" val="ty41.SSPygZR_R3nS5danBQ"/>
</p:tagLst>
</file>

<file path=ppt/tags/tag674.xml><?xml version="1.0" encoding="utf-8"?>
<p:tagLst xmlns:a="http://schemas.openxmlformats.org/drawingml/2006/main" xmlns:r="http://schemas.openxmlformats.org/officeDocument/2006/relationships" xmlns:p="http://schemas.openxmlformats.org/presentationml/2006/main">
  <p:tag name="THINKCELLSHAPEDONOTDELETE" val="tQ7g2XI8gV6O8eNNs6_Nz1A"/>
</p:tagLst>
</file>

<file path=ppt/tags/tag675.xml><?xml version="1.0" encoding="utf-8"?>
<p:tagLst xmlns:a="http://schemas.openxmlformats.org/drawingml/2006/main" xmlns:r="http://schemas.openxmlformats.org/officeDocument/2006/relationships" xmlns:p="http://schemas.openxmlformats.org/presentationml/2006/main">
  <p:tag name="THINKCELLSHAPEDONOTDELETE" val="tyvU0b0JrKot2ultxrDz1Dg"/>
</p:tagLst>
</file>

<file path=ppt/tags/tag676.xml><?xml version="1.0" encoding="utf-8"?>
<p:tagLst xmlns:a="http://schemas.openxmlformats.org/drawingml/2006/main" xmlns:r="http://schemas.openxmlformats.org/officeDocument/2006/relationships" xmlns:p="http://schemas.openxmlformats.org/presentationml/2006/main">
  <p:tag name="THINKCELLSHAPEDONOTDELETE" val="tMFwNrZsqV3n_kr0sg8GRIw"/>
</p:tagLst>
</file>

<file path=ppt/tags/tag677.xml><?xml version="1.0" encoding="utf-8"?>
<p:tagLst xmlns:a="http://schemas.openxmlformats.org/drawingml/2006/main" xmlns:r="http://schemas.openxmlformats.org/officeDocument/2006/relationships" xmlns:p="http://schemas.openxmlformats.org/presentationml/2006/main">
  <p:tag name="THINKCELLSHAPEDONOTDELETE" val="t7yWltt6XGZsmVYPVFkmRGA"/>
</p:tagLst>
</file>

<file path=ppt/tags/tag678.xml><?xml version="1.0" encoding="utf-8"?>
<p:tagLst xmlns:a="http://schemas.openxmlformats.org/drawingml/2006/main" xmlns:r="http://schemas.openxmlformats.org/officeDocument/2006/relationships" xmlns:p="http://schemas.openxmlformats.org/presentationml/2006/main">
  <p:tag name="THINKCELLSHAPEDONOTDELETE" val="tUpvzbok6FckwylLtowmg.w"/>
</p:tagLst>
</file>

<file path=ppt/tags/tag679.xml><?xml version="1.0" encoding="utf-8"?>
<p:tagLst xmlns:a="http://schemas.openxmlformats.org/drawingml/2006/main" xmlns:r="http://schemas.openxmlformats.org/officeDocument/2006/relationships" xmlns:p="http://schemas.openxmlformats.org/presentationml/2006/main">
  <p:tag name="THINKCELLSHAPEDONOTDELETE" val="tHe_moZzQ5T2lnyPglWBRmw"/>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siZDzAjcXpV.VoGjaNdo2g"/>
</p:tagLst>
</file>

<file path=ppt/tags/tag680.xml><?xml version="1.0" encoding="utf-8"?>
<p:tagLst xmlns:a="http://schemas.openxmlformats.org/drawingml/2006/main" xmlns:r="http://schemas.openxmlformats.org/officeDocument/2006/relationships" xmlns:p="http://schemas.openxmlformats.org/presentationml/2006/main">
  <p:tag name="THINKCELLSHAPEDONOTDELETE" val="tDbm5uT44st7V7GjPHaluXw"/>
</p:tagLst>
</file>

<file path=ppt/tags/tag681.xml><?xml version="1.0" encoding="utf-8"?>
<p:tagLst xmlns:a="http://schemas.openxmlformats.org/drawingml/2006/main" xmlns:r="http://schemas.openxmlformats.org/officeDocument/2006/relationships" xmlns:p="http://schemas.openxmlformats.org/presentationml/2006/main">
  <p:tag name="THINKCELLSHAPEDONOTDELETE" val="tFY8AVJnLErw4ucfpjfAQWQ"/>
</p:tagLst>
</file>

<file path=ppt/tags/tag682.xml><?xml version="1.0" encoding="utf-8"?>
<p:tagLst xmlns:a="http://schemas.openxmlformats.org/drawingml/2006/main" xmlns:r="http://schemas.openxmlformats.org/officeDocument/2006/relationships" xmlns:p="http://schemas.openxmlformats.org/presentationml/2006/main">
  <p:tag name="THINKCELLSHAPEDONOTDELETE" val="tKNnFrSr8VviNzoVKMcdKmg"/>
</p:tagLst>
</file>

<file path=ppt/tags/tag683.xml><?xml version="1.0" encoding="utf-8"?>
<p:tagLst xmlns:a="http://schemas.openxmlformats.org/drawingml/2006/main" xmlns:r="http://schemas.openxmlformats.org/officeDocument/2006/relationships" xmlns:p="http://schemas.openxmlformats.org/presentationml/2006/main">
  <p:tag name="THINKCELLSHAPEDONOTDELETE" val="tZeyL6FAp_yjmk5nIimTKGQ"/>
</p:tagLst>
</file>

<file path=ppt/tags/tag684.xml><?xml version="1.0" encoding="utf-8"?>
<p:tagLst xmlns:a="http://schemas.openxmlformats.org/drawingml/2006/main" xmlns:r="http://schemas.openxmlformats.org/officeDocument/2006/relationships" xmlns:p="http://schemas.openxmlformats.org/presentationml/2006/main">
  <p:tag name="THINKCELLSHAPEDONOTDELETE" val="t3xshCl56cSqz2.kxmuwb7A"/>
</p:tagLst>
</file>

<file path=ppt/tags/tag685.xml><?xml version="1.0" encoding="utf-8"?>
<p:tagLst xmlns:a="http://schemas.openxmlformats.org/drawingml/2006/main" xmlns:r="http://schemas.openxmlformats.org/officeDocument/2006/relationships" xmlns:p="http://schemas.openxmlformats.org/presentationml/2006/main">
  <p:tag name="THINKCELLSHAPEDONOTDELETE" val="thjUp8yLZ.GMmfl7lY8h3Cw"/>
</p:tagLst>
</file>

<file path=ppt/tags/tag686.xml><?xml version="1.0" encoding="utf-8"?>
<p:tagLst xmlns:a="http://schemas.openxmlformats.org/drawingml/2006/main" xmlns:r="http://schemas.openxmlformats.org/officeDocument/2006/relationships" xmlns:p="http://schemas.openxmlformats.org/presentationml/2006/main">
  <p:tag name="THINKCELLSHAPEDONOTDELETE" val="ts1RE4HiKSjdpXH8xz5rASw"/>
</p:tagLst>
</file>

<file path=ppt/tags/tag687.xml><?xml version="1.0" encoding="utf-8"?>
<p:tagLst xmlns:a="http://schemas.openxmlformats.org/drawingml/2006/main" xmlns:r="http://schemas.openxmlformats.org/officeDocument/2006/relationships" xmlns:p="http://schemas.openxmlformats.org/presentationml/2006/main">
  <p:tag name="THINKCELLSHAPEDONOTDELETE" val="t6d.fXfFZcDGe472.xdPopQ"/>
</p:tagLst>
</file>

<file path=ppt/tags/tag688.xml><?xml version="1.0" encoding="utf-8"?>
<p:tagLst xmlns:a="http://schemas.openxmlformats.org/drawingml/2006/main" xmlns:r="http://schemas.openxmlformats.org/officeDocument/2006/relationships" xmlns:p="http://schemas.openxmlformats.org/presentationml/2006/main">
  <p:tag name="THINKCELLSHAPEDONOTDELETE" val="t_Nr.ZkoVQMmhuCaazky_3A"/>
</p:tagLst>
</file>

<file path=ppt/tags/tag689.xml><?xml version="1.0" encoding="utf-8"?>
<p:tagLst xmlns:a="http://schemas.openxmlformats.org/drawingml/2006/main" xmlns:r="http://schemas.openxmlformats.org/officeDocument/2006/relationships" xmlns:p="http://schemas.openxmlformats.org/presentationml/2006/main">
  <p:tag name="THINKCELLSHAPEDONOTDELETE" val="thrWAmtE3hCkEius1Rv1YG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XX8PoBSJloD2t6eVJM_u1A"/>
</p:tagLst>
</file>

<file path=ppt/tags/tag690.xml><?xml version="1.0" encoding="utf-8"?>
<p:tagLst xmlns:a="http://schemas.openxmlformats.org/drawingml/2006/main" xmlns:r="http://schemas.openxmlformats.org/officeDocument/2006/relationships" xmlns:p="http://schemas.openxmlformats.org/presentationml/2006/main">
  <p:tag name="THINKCELLSHAPEDONOTDELETE" val="t5GiqOZLZz9Sm3hIjwmKhDw"/>
</p:tagLst>
</file>

<file path=ppt/tags/tag691.xml><?xml version="1.0" encoding="utf-8"?>
<p:tagLst xmlns:a="http://schemas.openxmlformats.org/drawingml/2006/main" xmlns:r="http://schemas.openxmlformats.org/officeDocument/2006/relationships" xmlns:p="http://schemas.openxmlformats.org/presentationml/2006/main">
  <p:tag name="THINKCELLSHAPEDONOTDELETE" val="tZWCnC1Xxs8xyoYEJBKaVSg"/>
</p:tagLst>
</file>

<file path=ppt/tags/tag692.xml><?xml version="1.0" encoding="utf-8"?>
<p:tagLst xmlns:a="http://schemas.openxmlformats.org/drawingml/2006/main" xmlns:r="http://schemas.openxmlformats.org/officeDocument/2006/relationships" xmlns:p="http://schemas.openxmlformats.org/presentationml/2006/main">
  <p:tag name="THINKCELLSHAPEDONOTDELETE" val="tqZaaUm.D19qGzK4n0E4qsg"/>
</p:tagLst>
</file>

<file path=ppt/tags/tag693.xml><?xml version="1.0" encoding="utf-8"?>
<p:tagLst xmlns:a="http://schemas.openxmlformats.org/drawingml/2006/main" xmlns:r="http://schemas.openxmlformats.org/officeDocument/2006/relationships" xmlns:p="http://schemas.openxmlformats.org/presentationml/2006/main">
  <p:tag name="THINKCELLSHAPEDONOTDELETE" val="tugajV4owWcRP3ZjzYddWOA"/>
</p:tagLst>
</file>

<file path=ppt/tags/tag694.xml><?xml version="1.0" encoding="utf-8"?>
<p:tagLst xmlns:a="http://schemas.openxmlformats.org/drawingml/2006/main" xmlns:r="http://schemas.openxmlformats.org/officeDocument/2006/relationships" xmlns:p="http://schemas.openxmlformats.org/presentationml/2006/main">
  <p:tag name="THINKCELLSHAPEDONOTDELETE" val="tsu4.qGmvzdP8X3zGw1_ARw"/>
</p:tagLst>
</file>

<file path=ppt/tags/tag695.xml><?xml version="1.0" encoding="utf-8"?>
<p:tagLst xmlns:a="http://schemas.openxmlformats.org/drawingml/2006/main" xmlns:r="http://schemas.openxmlformats.org/officeDocument/2006/relationships" xmlns:p="http://schemas.openxmlformats.org/presentationml/2006/main">
  <p:tag name="THINKCELLSHAPEDONOTDELETE" val="t0ZcKQDqW9.GYAgI5_JDt4Q"/>
</p:tagLst>
</file>

<file path=ppt/tags/tag696.xml><?xml version="1.0" encoding="utf-8"?>
<p:tagLst xmlns:a="http://schemas.openxmlformats.org/drawingml/2006/main" xmlns:r="http://schemas.openxmlformats.org/officeDocument/2006/relationships" xmlns:p="http://schemas.openxmlformats.org/presentationml/2006/main">
  <p:tag name="THINKCELLSHAPEDONOTDELETE" val="t8KBsOtGMO9YC3xs8t2XOcw"/>
</p:tagLst>
</file>

<file path=ppt/tags/tag697.xml><?xml version="1.0" encoding="utf-8"?>
<p:tagLst xmlns:a="http://schemas.openxmlformats.org/drawingml/2006/main" xmlns:r="http://schemas.openxmlformats.org/officeDocument/2006/relationships" xmlns:p="http://schemas.openxmlformats.org/presentationml/2006/main">
  <p:tag name="THINKCELLSHAPEDONOTDELETE" val="tHx1IqAZoR.DNjzo7_pK37w"/>
</p:tagLst>
</file>

<file path=ppt/tags/tag698.xml><?xml version="1.0" encoding="utf-8"?>
<p:tagLst xmlns:a="http://schemas.openxmlformats.org/drawingml/2006/main" xmlns:r="http://schemas.openxmlformats.org/officeDocument/2006/relationships" xmlns:p="http://schemas.openxmlformats.org/presentationml/2006/main">
  <p:tag name="THINKCELLSHAPEDONOTDELETE" val="tZgqcKhc5GdUDtf35W4ucBA"/>
</p:tagLst>
</file>

<file path=ppt/tags/tag699.xml><?xml version="1.0" encoding="utf-8"?>
<p:tagLst xmlns:a="http://schemas.openxmlformats.org/drawingml/2006/main" xmlns:r="http://schemas.openxmlformats.org/officeDocument/2006/relationships" xmlns:p="http://schemas.openxmlformats.org/presentationml/2006/main">
  <p:tag name="THINKCELLSHAPEDONOTDELETE" val="ty1U55lWxcuv4NXddoc5LN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lm6dq.pAUHtMcD4f6vW5lg"/>
</p:tagLst>
</file>

<file path=ppt/tags/tag700.xml><?xml version="1.0" encoding="utf-8"?>
<p:tagLst xmlns:a="http://schemas.openxmlformats.org/drawingml/2006/main" xmlns:r="http://schemas.openxmlformats.org/officeDocument/2006/relationships" xmlns:p="http://schemas.openxmlformats.org/presentationml/2006/main">
  <p:tag name="THINKCELLSHAPEDONOTDELETE" val="tRt0ZbfGqP4UDMn.2QcERcQ"/>
</p:tagLst>
</file>

<file path=ppt/tags/tag701.xml><?xml version="1.0" encoding="utf-8"?>
<p:tagLst xmlns:a="http://schemas.openxmlformats.org/drawingml/2006/main" xmlns:r="http://schemas.openxmlformats.org/officeDocument/2006/relationships" xmlns:p="http://schemas.openxmlformats.org/presentationml/2006/main">
  <p:tag name="THINKCELLSHAPEDONOTDELETE" val="tPHuNEkZOPa.Gz312J.8xAQ"/>
</p:tagLst>
</file>

<file path=ppt/tags/tag702.xml><?xml version="1.0" encoding="utf-8"?>
<p:tagLst xmlns:a="http://schemas.openxmlformats.org/drawingml/2006/main" xmlns:r="http://schemas.openxmlformats.org/officeDocument/2006/relationships" xmlns:p="http://schemas.openxmlformats.org/presentationml/2006/main">
  <p:tag name="THINKCELLSHAPEDONOTDELETE" val="teYlbGMAN_GLS0_WMWsV8ig"/>
</p:tagLst>
</file>

<file path=ppt/tags/tag703.xml><?xml version="1.0" encoding="utf-8"?>
<p:tagLst xmlns:a="http://schemas.openxmlformats.org/drawingml/2006/main" xmlns:r="http://schemas.openxmlformats.org/officeDocument/2006/relationships" xmlns:p="http://schemas.openxmlformats.org/presentationml/2006/main">
  <p:tag name="THINKCELLSHAPEDONOTDELETE" val="tC.k1hYiKQ2EJ7SG8E1.DMw"/>
</p:tagLst>
</file>

<file path=ppt/tags/tag704.xml><?xml version="1.0" encoding="utf-8"?>
<p:tagLst xmlns:a="http://schemas.openxmlformats.org/drawingml/2006/main" xmlns:r="http://schemas.openxmlformats.org/officeDocument/2006/relationships" xmlns:p="http://schemas.openxmlformats.org/presentationml/2006/main">
  <p:tag name="THINKCELLSHAPEDONOTDELETE" val="tEfJqHB331L1nX21nGNM06g"/>
</p:tagLst>
</file>

<file path=ppt/tags/tag7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6.xml><?xml version="1.0" encoding="utf-8"?>
<p:tagLst xmlns:a="http://schemas.openxmlformats.org/drawingml/2006/main" xmlns:r="http://schemas.openxmlformats.org/officeDocument/2006/relationships" xmlns:p="http://schemas.openxmlformats.org/presentationml/2006/main">
  <p:tag name="THINKCELLSHAPEDONOTDELETE" val="tJym8H4xeDdYfddq1V0kAIA"/>
</p:tagLst>
</file>

<file path=ppt/tags/tag707.xml><?xml version="1.0" encoding="utf-8"?>
<p:tagLst xmlns:a="http://schemas.openxmlformats.org/drawingml/2006/main" xmlns:r="http://schemas.openxmlformats.org/officeDocument/2006/relationships" xmlns:p="http://schemas.openxmlformats.org/presentationml/2006/main">
  <p:tag name="THINKCELLSHAPEDONOTDELETE" val="tZiMOOjKlGZ4ZH9CjpSV.2g"/>
</p:tagLst>
</file>

<file path=ppt/tags/tag708.xml><?xml version="1.0" encoding="utf-8"?>
<p:tagLst xmlns:a="http://schemas.openxmlformats.org/drawingml/2006/main" xmlns:r="http://schemas.openxmlformats.org/officeDocument/2006/relationships" xmlns:p="http://schemas.openxmlformats.org/presentationml/2006/main">
  <p:tag name="THINKCELLSHAPEDONOTDELETE" val="tr22mANzGxIx3T3yQK1njzg"/>
</p:tagLst>
</file>

<file path=ppt/tags/tag709.xml><?xml version="1.0" encoding="utf-8"?>
<p:tagLst xmlns:a="http://schemas.openxmlformats.org/drawingml/2006/main" xmlns:r="http://schemas.openxmlformats.org/officeDocument/2006/relationships" xmlns:p="http://schemas.openxmlformats.org/presentationml/2006/main">
  <p:tag name="THINKCELLSHAPEDONOTDELETE" val="tHe_moZzQ5T2lnyPglWBRmw"/>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fQ24g0g.w34.aoe48kDvlw"/>
</p:tagLst>
</file>

<file path=ppt/tags/tag710.xml><?xml version="1.0" encoding="utf-8"?>
<p:tagLst xmlns:a="http://schemas.openxmlformats.org/drawingml/2006/main" xmlns:r="http://schemas.openxmlformats.org/officeDocument/2006/relationships" xmlns:p="http://schemas.openxmlformats.org/presentationml/2006/main">
  <p:tag name="THINKCELLSHAPEDONOTDELETE" val="tUpvzbok6FckwylLtowmg.w"/>
</p:tagLst>
</file>

<file path=ppt/tags/tag711.xml><?xml version="1.0" encoding="utf-8"?>
<p:tagLst xmlns:a="http://schemas.openxmlformats.org/drawingml/2006/main" xmlns:r="http://schemas.openxmlformats.org/officeDocument/2006/relationships" xmlns:p="http://schemas.openxmlformats.org/presentationml/2006/main">
  <p:tag name="THINKCELLSHAPEDONOTDELETE" val="tCkOTaoZtF5Cznh4G.9dZJQ"/>
</p:tagLst>
</file>

<file path=ppt/tags/tag712.xml><?xml version="1.0" encoding="utf-8"?>
<p:tagLst xmlns:a="http://schemas.openxmlformats.org/drawingml/2006/main" xmlns:r="http://schemas.openxmlformats.org/officeDocument/2006/relationships" xmlns:p="http://schemas.openxmlformats.org/presentationml/2006/main">
  <p:tag name="THINKCELLSHAPEDONOTDELETE" val="tXn3oVDdAnTDhpIDTe6LMdg"/>
</p:tagLst>
</file>

<file path=ppt/tags/tag713.xml><?xml version="1.0" encoding="utf-8"?>
<p:tagLst xmlns:a="http://schemas.openxmlformats.org/drawingml/2006/main" xmlns:r="http://schemas.openxmlformats.org/officeDocument/2006/relationships" xmlns:p="http://schemas.openxmlformats.org/presentationml/2006/main">
  <p:tag name="THINKCELLSHAPEDONOTDELETE" val="t.fNKjcJPU.r0rDBT5k4HwQ"/>
</p:tagLst>
</file>

<file path=ppt/tags/tag714.xml><?xml version="1.0" encoding="utf-8"?>
<p:tagLst xmlns:a="http://schemas.openxmlformats.org/drawingml/2006/main" xmlns:r="http://schemas.openxmlformats.org/officeDocument/2006/relationships" xmlns:p="http://schemas.openxmlformats.org/presentationml/2006/main">
  <p:tag name="THINKCELLSHAPEDONOTDELETE" val="te3Ey31ooGHctAj9dCTBlMQ"/>
</p:tagLst>
</file>

<file path=ppt/tags/tag715.xml><?xml version="1.0" encoding="utf-8"?>
<p:tagLst xmlns:a="http://schemas.openxmlformats.org/drawingml/2006/main" xmlns:r="http://schemas.openxmlformats.org/officeDocument/2006/relationships" xmlns:p="http://schemas.openxmlformats.org/presentationml/2006/main">
  <p:tag name="THINKCELLSHAPEDONOTDELETE" val="tm6o2lv1nbZLfUq6XNIIhCQ"/>
</p:tagLst>
</file>

<file path=ppt/tags/tag716.xml><?xml version="1.0" encoding="utf-8"?>
<p:tagLst xmlns:a="http://schemas.openxmlformats.org/drawingml/2006/main" xmlns:r="http://schemas.openxmlformats.org/officeDocument/2006/relationships" xmlns:p="http://schemas.openxmlformats.org/presentationml/2006/main">
  <p:tag name="THINKCELLSHAPEDONOTDELETE" val="tOgrO.fEmW7X6gBJejCODIw"/>
</p:tagLst>
</file>

<file path=ppt/tags/tag717.xml><?xml version="1.0" encoding="utf-8"?>
<p:tagLst xmlns:a="http://schemas.openxmlformats.org/drawingml/2006/main" xmlns:r="http://schemas.openxmlformats.org/officeDocument/2006/relationships" xmlns:p="http://schemas.openxmlformats.org/presentationml/2006/main">
  <p:tag name="THINKCELLSHAPEDONOTDELETE" val="trlf9pxrV9PAmcEDc2GcRHg"/>
</p:tagLst>
</file>

<file path=ppt/tags/tag718.xml><?xml version="1.0" encoding="utf-8"?>
<p:tagLst xmlns:a="http://schemas.openxmlformats.org/drawingml/2006/main" xmlns:r="http://schemas.openxmlformats.org/officeDocument/2006/relationships" xmlns:p="http://schemas.openxmlformats.org/presentationml/2006/main">
  <p:tag name="THINKCELLSHAPEDONOTDELETE" val="t4CjZA3Yx0uGEqUDIL4F8Fg"/>
</p:tagLst>
</file>

<file path=ppt/tags/tag719.xml><?xml version="1.0" encoding="utf-8"?>
<p:tagLst xmlns:a="http://schemas.openxmlformats.org/drawingml/2006/main" xmlns:r="http://schemas.openxmlformats.org/officeDocument/2006/relationships" xmlns:p="http://schemas.openxmlformats.org/presentationml/2006/main">
  <p:tag name="THINKCELLSHAPEDONOTDELETE" val="tOycbON3GxZ37tciu0DyMwg"/>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ZI5HxyYfl1Rdc7WGOWhHnA"/>
</p:tagLst>
</file>

<file path=ppt/tags/tag720.xml><?xml version="1.0" encoding="utf-8"?>
<p:tagLst xmlns:a="http://schemas.openxmlformats.org/drawingml/2006/main" xmlns:r="http://schemas.openxmlformats.org/officeDocument/2006/relationships" xmlns:p="http://schemas.openxmlformats.org/presentationml/2006/main">
  <p:tag name="THINKCELLSHAPEDONOTDELETE" val="tyvU0b0JrKot2ultxrDz1Dg"/>
</p:tagLst>
</file>

<file path=ppt/tags/tag721.xml><?xml version="1.0" encoding="utf-8"?>
<p:tagLst xmlns:a="http://schemas.openxmlformats.org/drawingml/2006/main" xmlns:r="http://schemas.openxmlformats.org/officeDocument/2006/relationships" xmlns:p="http://schemas.openxmlformats.org/presentationml/2006/main">
  <p:tag name="THINKCELLSHAPEDONOTDELETE" val="tqNyWkhV5XI.BSlaIyIdb4w"/>
</p:tagLst>
</file>

<file path=ppt/tags/tag722.xml><?xml version="1.0" encoding="utf-8"?>
<p:tagLst xmlns:a="http://schemas.openxmlformats.org/drawingml/2006/main" xmlns:r="http://schemas.openxmlformats.org/officeDocument/2006/relationships" xmlns:p="http://schemas.openxmlformats.org/presentationml/2006/main">
  <p:tag name="THINKCELLSHAPEDONOTDELETE" val="tQ7g2XI8gV6O8eNNs6_Nz1A"/>
</p:tagLst>
</file>

<file path=ppt/tags/tag723.xml><?xml version="1.0" encoding="utf-8"?>
<p:tagLst xmlns:a="http://schemas.openxmlformats.org/drawingml/2006/main" xmlns:r="http://schemas.openxmlformats.org/officeDocument/2006/relationships" xmlns:p="http://schemas.openxmlformats.org/presentationml/2006/main">
  <p:tag name="THINKCELLSHAPEDONOTDELETE" val="tisvlcO4_Uppoh2VVnDAwng"/>
</p:tagLst>
</file>

<file path=ppt/tags/tag724.xml><?xml version="1.0" encoding="utf-8"?>
<p:tagLst xmlns:a="http://schemas.openxmlformats.org/drawingml/2006/main" xmlns:r="http://schemas.openxmlformats.org/officeDocument/2006/relationships" xmlns:p="http://schemas.openxmlformats.org/presentationml/2006/main">
  <p:tag name="THINKCELLSHAPEDONOTDELETE" val="tqBwLIRpZABv_9xf8pKdb8A"/>
</p:tagLst>
</file>

<file path=ppt/tags/tag725.xml><?xml version="1.0" encoding="utf-8"?>
<p:tagLst xmlns:a="http://schemas.openxmlformats.org/drawingml/2006/main" xmlns:r="http://schemas.openxmlformats.org/officeDocument/2006/relationships" xmlns:p="http://schemas.openxmlformats.org/presentationml/2006/main">
  <p:tag name="THINKCELLSHAPEDONOTDELETE" val="tKwoxwC1kmDo2WpCeHqQ5Ng"/>
</p:tagLst>
</file>

<file path=ppt/tags/tag726.xml><?xml version="1.0" encoding="utf-8"?>
<p:tagLst xmlns:a="http://schemas.openxmlformats.org/drawingml/2006/main" xmlns:r="http://schemas.openxmlformats.org/officeDocument/2006/relationships" xmlns:p="http://schemas.openxmlformats.org/presentationml/2006/main">
  <p:tag name="THINKCELLSHAPEDONOTDELETE" val="tGe49.0oyX57.WGuGuqK3IQ"/>
</p:tagLst>
</file>

<file path=ppt/tags/tag727.xml><?xml version="1.0" encoding="utf-8"?>
<p:tagLst xmlns:a="http://schemas.openxmlformats.org/drawingml/2006/main" xmlns:r="http://schemas.openxmlformats.org/officeDocument/2006/relationships" xmlns:p="http://schemas.openxmlformats.org/presentationml/2006/main">
  <p:tag name="THINKCELLSHAPEDONOTDELETE" val="tMFwNrZsqV3n_kr0sg8GRIw"/>
</p:tagLst>
</file>

<file path=ppt/tags/tag728.xml><?xml version="1.0" encoding="utf-8"?>
<p:tagLst xmlns:a="http://schemas.openxmlformats.org/drawingml/2006/main" xmlns:r="http://schemas.openxmlformats.org/officeDocument/2006/relationships" xmlns:p="http://schemas.openxmlformats.org/presentationml/2006/main">
  <p:tag name="THINKCELLSHAPEDONOTDELETE" val="tvwEAmS_WUNejT7BngYkyVw"/>
</p:tagLst>
</file>

<file path=ppt/tags/tag729.xml><?xml version="1.0" encoding="utf-8"?>
<p:tagLst xmlns:a="http://schemas.openxmlformats.org/drawingml/2006/main" xmlns:r="http://schemas.openxmlformats.org/officeDocument/2006/relationships" xmlns:p="http://schemas.openxmlformats.org/presentationml/2006/main">
  <p:tag name="THINKCELLSHAPEDONOTDELETE" val="t2Qz1vNluLp9VueBP1JGPK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LnHwmVG7xVwIlzBtu_QQFw"/>
</p:tagLst>
</file>

<file path=ppt/tags/tag730.xml><?xml version="1.0" encoding="utf-8"?>
<p:tagLst xmlns:a="http://schemas.openxmlformats.org/drawingml/2006/main" xmlns:r="http://schemas.openxmlformats.org/officeDocument/2006/relationships" xmlns:p="http://schemas.openxmlformats.org/presentationml/2006/main">
  <p:tag name="THINKCELLSHAPEDONOTDELETE" val="tS4jqZN9D7tN1_dlxKOAb8A"/>
</p:tagLst>
</file>

<file path=ppt/tags/tag731.xml><?xml version="1.0" encoding="utf-8"?>
<p:tagLst xmlns:a="http://schemas.openxmlformats.org/drawingml/2006/main" xmlns:r="http://schemas.openxmlformats.org/officeDocument/2006/relationships" xmlns:p="http://schemas.openxmlformats.org/presentationml/2006/main">
  <p:tag name="THINKCELLSHAPEDONOTDELETE" val="tFKTDThA0yLRHp__owBZf9g"/>
</p:tagLst>
</file>

<file path=ppt/tags/tag732.xml><?xml version="1.0" encoding="utf-8"?>
<p:tagLst xmlns:a="http://schemas.openxmlformats.org/drawingml/2006/main" xmlns:r="http://schemas.openxmlformats.org/officeDocument/2006/relationships" xmlns:p="http://schemas.openxmlformats.org/presentationml/2006/main">
  <p:tag name="THINKCELLSHAPEDONOTDELETE" val="tiBxIq0ziDkvdQACnj1Gy4w"/>
</p:tagLst>
</file>

<file path=ppt/tags/tag733.xml><?xml version="1.0" encoding="utf-8"?>
<p:tagLst xmlns:a="http://schemas.openxmlformats.org/drawingml/2006/main" xmlns:r="http://schemas.openxmlformats.org/officeDocument/2006/relationships" xmlns:p="http://schemas.openxmlformats.org/presentationml/2006/main">
  <p:tag name="THINKCELLSHAPEDONOTDELETE" val="tX_yezZyzmxp40fN.BBYn_w"/>
</p:tagLst>
</file>

<file path=ppt/tags/tag734.xml><?xml version="1.0" encoding="utf-8"?>
<p:tagLst xmlns:a="http://schemas.openxmlformats.org/drawingml/2006/main" xmlns:r="http://schemas.openxmlformats.org/officeDocument/2006/relationships" xmlns:p="http://schemas.openxmlformats.org/presentationml/2006/main">
  <p:tag name="THINKCELLSHAPEDONOTDELETE" val="to6KSkWHBglROQvQyG54B6w"/>
</p:tagLst>
</file>

<file path=ppt/tags/tag735.xml><?xml version="1.0" encoding="utf-8"?>
<p:tagLst xmlns:a="http://schemas.openxmlformats.org/drawingml/2006/main" xmlns:r="http://schemas.openxmlformats.org/officeDocument/2006/relationships" xmlns:p="http://schemas.openxmlformats.org/presentationml/2006/main">
  <p:tag name="THINKCELLSHAPEDONOTDELETE" val="tV.e9I1yIMc_QGwwi6f.AnA"/>
</p:tagLst>
</file>

<file path=ppt/tags/tag736.xml><?xml version="1.0" encoding="utf-8"?>
<p:tagLst xmlns:a="http://schemas.openxmlformats.org/drawingml/2006/main" xmlns:r="http://schemas.openxmlformats.org/officeDocument/2006/relationships" xmlns:p="http://schemas.openxmlformats.org/presentationml/2006/main">
  <p:tag name="THINKCELLSHAPEDONOTDELETE" val="t7JNx1NXfw6Z03oiEnOaiNw"/>
</p:tagLst>
</file>

<file path=ppt/tags/tag737.xml><?xml version="1.0" encoding="utf-8"?>
<p:tagLst xmlns:a="http://schemas.openxmlformats.org/drawingml/2006/main" xmlns:r="http://schemas.openxmlformats.org/officeDocument/2006/relationships" xmlns:p="http://schemas.openxmlformats.org/presentationml/2006/main">
  <p:tag name="THINKCELLSHAPEDONOTDELETE" val="tdO2aOp3FAZhA9qKHnGzcpA"/>
</p:tagLst>
</file>

<file path=ppt/tags/tag738.xml><?xml version="1.0" encoding="utf-8"?>
<p:tagLst xmlns:a="http://schemas.openxmlformats.org/drawingml/2006/main" xmlns:r="http://schemas.openxmlformats.org/officeDocument/2006/relationships" xmlns:p="http://schemas.openxmlformats.org/presentationml/2006/main">
  <p:tag name="THINKCELLSHAPEDONOTDELETE" val="t5dmpjcFh7tzD9GvSfZtheA"/>
</p:tagLst>
</file>

<file path=ppt/tags/tag739.xml><?xml version="1.0" encoding="utf-8"?>
<p:tagLst xmlns:a="http://schemas.openxmlformats.org/drawingml/2006/main" xmlns:r="http://schemas.openxmlformats.org/officeDocument/2006/relationships" xmlns:p="http://schemas.openxmlformats.org/presentationml/2006/main">
  <p:tag name="THINKCELLSHAPEDONOTDELETE" val="thZh257XhGxRM95wRisImY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Xidrun2ImDypblgbrHO1gA"/>
</p:tagLst>
</file>

<file path=ppt/tags/tag740.xml><?xml version="1.0" encoding="utf-8"?>
<p:tagLst xmlns:a="http://schemas.openxmlformats.org/drawingml/2006/main" xmlns:r="http://schemas.openxmlformats.org/officeDocument/2006/relationships" xmlns:p="http://schemas.openxmlformats.org/presentationml/2006/main">
  <p:tag name="THINKCELLSHAPEDONOTDELETE" val="t2qkGBMCsUJjJmQ5DmwX6Xw"/>
</p:tagLst>
</file>

<file path=ppt/tags/tag741.xml><?xml version="1.0" encoding="utf-8"?>
<p:tagLst xmlns:a="http://schemas.openxmlformats.org/drawingml/2006/main" xmlns:r="http://schemas.openxmlformats.org/officeDocument/2006/relationships" xmlns:p="http://schemas.openxmlformats.org/presentationml/2006/main">
  <p:tag name="THINKCELLSHAPEDONOTDELETE" val="tCi6ZcWsTa8aMhJYMVvxvlg"/>
</p:tagLst>
</file>

<file path=ppt/tags/tag742.xml><?xml version="1.0" encoding="utf-8"?>
<p:tagLst xmlns:a="http://schemas.openxmlformats.org/drawingml/2006/main" xmlns:r="http://schemas.openxmlformats.org/officeDocument/2006/relationships" xmlns:p="http://schemas.openxmlformats.org/presentationml/2006/main">
  <p:tag name="THINKCELLSHAPEDONOTDELETE" val="tW_VL4uU.DplnEkNIxy6yBw"/>
</p:tagLst>
</file>

<file path=ppt/tags/tag743.xml><?xml version="1.0" encoding="utf-8"?>
<p:tagLst xmlns:a="http://schemas.openxmlformats.org/drawingml/2006/main" xmlns:r="http://schemas.openxmlformats.org/officeDocument/2006/relationships" xmlns:p="http://schemas.openxmlformats.org/presentationml/2006/main">
  <p:tag name="THINKCELLSHAPEDONOTDELETE" val="tRF2tZpbcVq_Htgv7DnU0jQ"/>
</p:tagLst>
</file>

<file path=ppt/tags/tag744.xml><?xml version="1.0" encoding="utf-8"?>
<p:tagLst xmlns:a="http://schemas.openxmlformats.org/drawingml/2006/main" xmlns:r="http://schemas.openxmlformats.org/officeDocument/2006/relationships" xmlns:p="http://schemas.openxmlformats.org/presentationml/2006/main">
  <p:tag name="THINKCELLSHAPEDONOTDELETE" val="tbLnR29rlbibvtE6TqMuTUg"/>
</p:tagLst>
</file>

<file path=ppt/tags/tag745.xml><?xml version="1.0" encoding="utf-8"?>
<p:tagLst xmlns:a="http://schemas.openxmlformats.org/drawingml/2006/main" xmlns:r="http://schemas.openxmlformats.org/officeDocument/2006/relationships" xmlns:p="http://schemas.openxmlformats.org/presentationml/2006/main">
  <p:tag name="THINKCELLSHAPEDONOTDELETE" val="tyIVED12pii7O_6dA5pzCUQ"/>
</p:tagLst>
</file>

<file path=ppt/tags/tag746.xml><?xml version="1.0" encoding="utf-8"?>
<p:tagLst xmlns:a="http://schemas.openxmlformats.org/drawingml/2006/main" xmlns:r="http://schemas.openxmlformats.org/officeDocument/2006/relationships" xmlns:p="http://schemas.openxmlformats.org/presentationml/2006/main">
  <p:tag name="THINKCELLSHAPEDONOTDELETE" val="tlZyLqSI_jeozndXLkS5vFw"/>
</p:tagLst>
</file>

<file path=ppt/tags/tag747.xml><?xml version="1.0" encoding="utf-8"?>
<p:tagLst xmlns:a="http://schemas.openxmlformats.org/drawingml/2006/main" xmlns:r="http://schemas.openxmlformats.org/officeDocument/2006/relationships" xmlns:p="http://schemas.openxmlformats.org/presentationml/2006/main">
  <p:tag name="THINKCELLSHAPEDONOTDELETE" val="tu1HM7XvX_0eZEXDy_XS5ng"/>
</p:tagLst>
</file>

<file path=ppt/tags/tag748.xml><?xml version="1.0" encoding="utf-8"?>
<p:tagLst xmlns:a="http://schemas.openxmlformats.org/drawingml/2006/main" xmlns:r="http://schemas.openxmlformats.org/officeDocument/2006/relationships" xmlns:p="http://schemas.openxmlformats.org/presentationml/2006/main">
  <p:tag name="THINKCELLSHAPEDONOTDELETE" val="thnS9BcTbIpmkG0hCU4GWKA"/>
</p:tagLst>
</file>

<file path=ppt/tags/tag749.xml><?xml version="1.0" encoding="utf-8"?>
<p:tagLst xmlns:a="http://schemas.openxmlformats.org/drawingml/2006/main" xmlns:r="http://schemas.openxmlformats.org/officeDocument/2006/relationships" xmlns:p="http://schemas.openxmlformats.org/presentationml/2006/main">
  <p:tag name="THINKCELLSHAPEDONOTDELETE" val="tARy.woX2J2vSRGj5.YkH9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f6AFMZKS8_FbFX1D_XLh1w"/>
</p:tagLst>
</file>

<file path=ppt/tags/tag750.xml><?xml version="1.0" encoding="utf-8"?>
<p:tagLst xmlns:a="http://schemas.openxmlformats.org/drawingml/2006/main" xmlns:r="http://schemas.openxmlformats.org/officeDocument/2006/relationships" xmlns:p="http://schemas.openxmlformats.org/presentationml/2006/main">
  <p:tag name="THINKCELLSHAPEDONOTDELETE" val="t4OQ85VL43DypSLmbpBkK5Q"/>
</p:tagLst>
</file>

<file path=ppt/tags/tag751.xml><?xml version="1.0" encoding="utf-8"?>
<p:tagLst xmlns:a="http://schemas.openxmlformats.org/drawingml/2006/main" xmlns:r="http://schemas.openxmlformats.org/officeDocument/2006/relationships" xmlns:p="http://schemas.openxmlformats.org/presentationml/2006/main">
  <p:tag name="THINKCELLSHAPEDONOTDELETE" val="tzzt_SZxFQnHSo37TWQAhuA"/>
</p:tagLst>
</file>

<file path=ppt/tags/tag752.xml><?xml version="1.0" encoding="utf-8"?>
<p:tagLst xmlns:a="http://schemas.openxmlformats.org/drawingml/2006/main" xmlns:r="http://schemas.openxmlformats.org/officeDocument/2006/relationships" xmlns:p="http://schemas.openxmlformats.org/presentationml/2006/main">
  <p:tag name="THINKCELLSHAPEDONOTDELETE" val="tmLVMpJG2Wx3nigH9i6bewg"/>
</p:tagLst>
</file>

<file path=ppt/tags/tag753.xml><?xml version="1.0" encoding="utf-8"?>
<p:tagLst xmlns:a="http://schemas.openxmlformats.org/drawingml/2006/main" xmlns:r="http://schemas.openxmlformats.org/officeDocument/2006/relationships" xmlns:p="http://schemas.openxmlformats.org/presentationml/2006/main">
  <p:tag name="THINKCELLSHAPEDONOTDELETE" val="tzeeAMN9EDGWYrEQNYubpNw"/>
</p:tagLst>
</file>

<file path=ppt/tags/tag7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5.xml><?xml version="1.0" encoding="utf-8"?>
<p:tagLst xmlns:a="http://schemas.openxmlformats.org/drawingml/2006/main" xmlns:r="http://schemas.openxmlformats.org/officeDocument/2006/relationships" xmlns:p="http://schemas.openxmlformats.org/presentationml/2006/main">
  <p:tag name="THINKCELLSHAPEDONOTDELETE" val="tJym8H4xeDdYfddq1V0kAIA"/>
</p:tagLst>
</file>

<file path=ppt/tags/tag7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7.xml><?xml version="1.0" encoding="utf-8"?>
<p:tagLst xmlns:a="http://schemas.openxmlformats.org/drawingml/2006/main" xmlns:r="http://schemas.openxmlformats.org/officeDocument/2006/relationships" xmlns:p="http://schemas.openxmlformats.org/presentationml/2006/main">
  <p:tag name="THINKCELLSHAPEDONOTDELETE" val="tJym8H4xeDdYfddq1V0kAIA"/>
</p:tagLst>
</file>

<file path=ppt/tags/tag7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9.xml><?xml version="1.0" encoding="utf-8"?>
<p:tagLst xmlns:a="http://schemas.openxmlformats.org/drawingml/2006/main" xmlns:r="http://schemas.openxmlformats.org/officeDocument/2006/relationships" xmlns:p="http://schemas.openxmlformats.org/presentationml/2006/main">
  <p:tag name="THINKCELLSHAPEDONOTDELETE" val="tJym8H4xeDdYfddq1V0kAI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_a_uYxruCtyuDR7lNmzqvQ"/>
</p:tagLst>
</file>

<file path=ppt/tags/tag7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1.xml><?xml version="1.0" encoding="utf-8"?>
<p:tagLst xmlns:a="http://schemas.openxmlformats.org/drawingml/2006/main" xmlns:r="http://schemas.openxmlformats.org/officeDocument/2006/relationships" xmlns:p="http://schemas.openxmlformats.org/presentationml/2006/main">
  <p:tag name="THINKCELLSHAPEDONOTDELETE" val="tJym8H4xeDdYfddq1V0kAIA"/>
</p:tagLst>
</file>

<file path=ppt/tags/tag7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3.xml><?xml version="1.0" encoding="utf-8"?>
<p:tagLst xmlns:a="http://schemas.openxmlformats.org/drawingml/2006/main" xmlns:r="http://schemas.openxmlformats.org/officeDocument/2006/relationships" xmlns:p="http://schemas.openxmlformats.org/presentationml/2006/main">
  <p:tag name="THINKCELLSHAPEDONOTDELETE" val="tJym8H4xeDdYfddq1V0kAIA"/>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AA7ua3dYQUpfhrA_Nt_Xi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pbdTzPuGfsO6H2SCoQ.kug"/>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GHsJesD12V7_ndzKRQf_z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i3vG21CsquV158DPoZfxvA"/>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D7IJVP1u4mSbIKHCxoA7lg"/>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qfJikFatmAYup77sMv70sQ"/>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x4v2G8sLU19nifOZIc_JWw"/>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EGgBswFBMcOcXcxNoB2HM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ab9wEMhIT9DCIWPtZq50sw"/>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oGabo2Ey0gkIXmVhxBbIkQ"/>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wm09hoTtc.Xk6S.RRaZLWA"/>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0lT011TaKlHuYrXW1rMM6Q"/>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Ni1D3F66fqTWps7DCxAJb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tYsr_pgUviYbx1Xuulj1fw"/>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zbAj7MzKeWap_gx1Dal3ng"/>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wmCY4aiYpBg9R4lIV4LwM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oPjeSo4ncwzIxWT8P66qJg"/>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nnJoh5OKnDl1tsW3H_RPCA"/>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1NQ8QfWa89RjpvJ4dmPW8A"/>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jUkzu7IBqplR6XEKDLYMn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PVsnbqToNlThs4Snf0hoHg"/>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obHcb498K.jeeb55Himb8g"/>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Uaj6xqGBwUak8X1J9el8dg"/>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Kuw6lV4or6NMMel9d8ixYg"/>
</p:tagLst>
</file>

<file path=ppt/theme/theme1.xml><?xml version="1.0" encoding="utf-8"?>
<a:theme xmlns:a="http://schemas.openxmlformats.org/drawingml/2006/main" name="5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6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7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8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Tema ANCAP">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2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9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23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CE32C6A25184FF419637542EC7CC18CB" ma:contentTypeVersion="0" ma:contentTypeDescription="Crear nuevo documento." ma:contentTypeScope="" ma:versionID="7823a728e73cdf0c5077c5df08ead38c">
  <xsd:schema xmlns:xsd="http://www.w3.org/2001/XMLSchema" xmlns:xs="http://www.w3.org/2001/XMLSchema" xmlns:p="http://schemas.microsoft.com/office/2006/metadata/properties" targetNamespace="http://schemas.microsoft.com/office/2006/metadata/properties" ma:root="true" ma:fieldsID="ebba8a198e9bb40c3eeca6d0bd41257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38FB122-06E4-4034-924C-60A67D9C20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1C62BC5-805F-415E-904A-4C00E6372D73}">
  <ds:schemaRefs>
    <ds:schemaRef ds:uri="http://schemas.microsoft.com/sharepoint/v3/contenttype/forms"/>
  </ds:schemaRefs>
</ds:datastoreItem>
</file>

<file path=customXml/itemProps3.xml><?xml version="1.0" encoding="utf-8"?>
<ds:datastoreItem xmlns:ds="http://schemas.openxmlformats.org/officeDocument/2006/customXml" ds:itemID="{8BCB8149-9C17-47E4-87CA-8AAA0319B592}">
  <ds:schemaRefs>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130090</TotalTime>
  <Words>4102</Words>
  <Application>Microsoft Office PowerPoint</Application>
  <PresentationFormat>Personalizado</PresentationFormat>
  <Paragraphs>1097</Paragraphs>
  <Slides>34</Slides>
  <Notes>7</Notes>
  <HiddenSlides>0</HiddenSlides>
  <MMClips>0</MMClips>
  <ScaleCrop>false</ScaleCrop>
  <HeadingPairs>
    <vt:vector size="8" baseType="variant">
      <vt:variant>
        <vt:lpstr>Fuentes usadas</vt:lpstr>
      </vt:variant>
      <vt:variant>
        <vt:i4>4</vt:i4>
      </vt:variant>
      <vt:variant>
        <vt:lpstr>Tema</vt:lpstr>
      </vt:variant>
      <vt:variant>
        <vt:i4>9</vt:i4>
      </vt:variant>
      <vt:variant>
        <vt:lpstr>Servidores OLE incrustados</vt:lpstr>
      </vt:variant>
      <vt:variant>
        <vt:i4>2</vt:i4>
      </vt:variant>
      <vt:variant>
        <vt:lpstr>Títulos de diapositiva</vt:lpstr>
      </vt:variant>
      <vt:variant>
        <vt:i4>34</vt:i4>
      </vt:variant>
    </vt:vector>
  </HeadingPairs>
  <TitlesOfParts>
    <vt:vector size="49" baseType="lpstr">
      <vt:lpstr>Arial</vt:lpstr>
      <vt:lpstr>Calibri</vt:lpstr>
      <vt:lpstr>Calibri Light</vt:lpstr>
      <vt:lpstr>Calibri Light (Títulos)</vt:lpstr>
      <vt:lpstr>5_Tema de Office</vt:lpstr>
      <vt:lpstr>6_Tema de Office</vt:lpstr>
      <vt:lpstr>16_Tema de Office</vt:lpstr>
      <vt:lpstr>17_Tema de Office</vt:lpstr>
      <vt:lpstr>18_Tema de Office</vt:lpstr>
      <vt:lpstr>2_Tema ANCAP</vt:lpstr>
      <vt:lpstr>22_Tema de Office</vt:lpstr>
      <vt:lpstr>19_Tema de Office</vt:lpstr>
      <vt:lpstr>23_Tema de Office</vt:lpstr>
      <vt:lpstr>Diapositiva de think-cell</vt:lpstr>
      <vt:lpstr>Hoja de cálculo de Microsoft Excel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Casares Tania</dc:creator>
  <cp:lastModifiedBy>Chaine Eliane</cp:lastModifiedBy>
  <cp:revision>3037</cp:revision>
  <cp:lastPrinted>2023-03-31T20:02:51Z</cp:lastPrinted>
  <dcterms:created xsi:type="dcterms:W3CDTF">2015-04-21T15:22:24Z</dcterms:created>
  <dcterms:modified xsi:type="dcterms:W3CDTF">2023-10-31T16:19:34Z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0x010100CE32C6A25184FF419637542EC7CC18CB</vt:lpwstr>
  </property>
</Properties>
</file>